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embeddedFontLst>
    <p:embeddedFont>
      <p:font typeface="Actor" panose="020B0604020202020204" charset="0"/>
      <p:regular r:id="rId26"/>
    </p:embeddedFont>
    <p:embeddedFont>
      <p:font typeface="Proxima Nova Semibold" panose="020B0604020202020204" charset="0"/>
      <p:regular r:id="rId27"/>
      <p:bold r:id="rId28"/>
      <p:boldItalic r:id="rId29"/>
    </p:embeddedFont>
    <p:embeddedFont>
      <p:font typeface="Nunito" panose="020B0604020202020204" charset="0"/>
      <p:regular r:id="rId30"/>
      <p:bold r:id="rId31"/>
      <p:italic r:id="rId32"/>
      <p:boldItalic r:id="rId33"/>
    </p:embeddedFont>
    <p:embeddedFont>
      <p:font typeface="Inter" panose="020B0604020202020204" charset="0"/>
      <p:regular r:id="rId34"/>
      <p:bold r:id="rId35"/>
    </p:embeddedFont>
    <p:embeddedFont>
      <p:font typeface="Inter Black" panose="020B0604020202020204" charset="0"/>
      <p:bold r:id="rId36"/>
    </p:embeddedFont>
    <p:embeddedFont>
      <p:font typeface="Montserrat Black" panose="020B0604020202020204" charset="0"/>
      <p:bold r:id="rId37"/>
      <p:boldItalic r:id="rId38"/>
    </p:embeddedFont>
    <p:embeddedFont>
      <p:font typeface="Proxima Nova"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7" d="100"/>
          <a:sy n="77" d="100"/>
        </p:scale>
        <p:origin x="-610" y="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5743653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3474beab35_1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3474beab35_1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46e2d66a5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146e2d66a5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135afb89cae_0_13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135afb89cae_0_13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384a2b37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1384a2b37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384a2b37a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1384a2b37a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384c80028a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1384c80028a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84c80028a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84c80028a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384c80028a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1384c80028a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4817abfc6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4817abfc6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147458b545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147458b545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35afb89cae_0_14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35afb89cae_0_14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384c80028a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384c80028a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47458b545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47458b545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135afb89cae_0_13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135afb89cae_0_13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35afb89cae_0_12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35afb89cae_0_12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3474beab35_1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13474beab35_1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359e4df99a_0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359e4df99a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359e4df99a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1359e4df99a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35afb89cae_0_12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35afb89cae_0_12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382b865e8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1382b865e8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35afb89cae_0_13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35afb89cae_0_13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382b865e8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1382b865e8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000150"/>
            <a:ext cx="5878200" cy="22467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5200"/>
              <a:buNone/>
              <a:defRPr sz="4800">
                <a:latin typeface="Montserrat Black"/>
                <a:ea typeface="Montserrat Black"/>
                <a:cs typeface="Montserrat Black"/>
                <a:sym typeface="Montserrat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469950"/>
            <a:ext cx="2753400" cy="821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atin typeface="Actor"/>
                <a:ea typeface="Actor"/>
                <a:cs typeface="Actor"/>
                <a:sym typeface="Acto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19400" y="0"/>
            <a:ext cx="9181985" cy="5143425"/>
            <a:chOff x="-19400" y="0"/>
            <a:chExt cx="9181985" cy="5143425"/>
          </a:xfrm>
        </p:grpSpPr>
        <p:grpSp>
          <p:nvGrpSpPr>
            <p:cNvPr id="12" name="Google Shape;12;p2"/>
            <p:cNvGrpSpPr/>
            <p:nvPr/>
          </p:nvGrpSpPr>
          <p:grpSpPr>
            <a:xfrm>
              <a:off x="-19400" y="4879425"/>
              <a:ext cx="9181985" cy="264000"/>
              <a:chOff x="-17750" y="4879419"/>
              <a:chExt cx="9161829" cy="264000"/>
            </a:xfrm>
          </p:grpSpPr>
          <p:sp>
            <p:nvSpPr>
              <p:cNvPr id="13" name="Google Shape;13;p2"/>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flipH="1">
              <a:off x="-19400" y="0"/>
              <a:ext cx="9181985" cy="264000"/>
              <a:chOff x="-17750" y="4879419"/>
              <a:chExt cx="9161829" cy="264000"/>
            </a:xfrm>
          </p:grpSpPr>
          <p:sp>
            <p:nvSpPr>
              <p:cNvPr id="21" name="Google Shape;21;p2"/>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2"/>
        <p:cNvGrpSpPr/>
        <p:nvPr/>
      </p:nvGrpSpPr>
      <p:grpSpPr>
        <a:xfrm>
          <a:off x="0" y="0"/>
          <a:ext cx="0" cy="0"/>
          <a:chOff x="0" y="0"/>
          <a:chExt cx="0" cy="0"/>
        </a:xfrm>
      </p:grpSpPr>
      <p:sp>
        <p:nvSpPr>
          <p:cNvPr id="163" name="Google Shape;163;p11"/>
          <p:cNvSpPr txBox="1">
            <a:spLocks noGrp="1"/>
          </p:cNvSpPr>
          <p:nvPr>
            <p:ph type="title" hasCustomPrompt="1"/>
          </p:nvPr>
        </p:nvSpPr>
        <p:spPr>
          <a:xfrm>
            <a:off x="713225" y="1506163"/>
            <a:ext cx="4632600" cy="1303500"/>
          </a:xfrm>
          <a:prstGeom prst="rect">
            <a:avLst/>
          </a:prstGeom>
        </p:spPr>
        <p:txBody>
          <a:bodyPr spcFirstLastPara="1" wrap="square" lIns="91425" tIns="91425" rIns="91425" bIns="91425" anchor="t" anchorCtr="0">
            <a:noAutofit/>
          </a:bodyPr>
          <a:lstStyle>
            <a:lvl1pPr lvl="0">
              <a:spcBef>
                <a:spcPts val="0"/>
              </a:spcBef>
              <a:spcAft>
                <a:spcPts val="0"/>
              </a:spcAft>
              <a:buSzPts val="12000"/>
              <a:buNone/>
              <a:defRPr sz="8000">
                <a:solidFill>
                  <a:schemeClr val="accent4"/>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4" name="Google Shape;164;p11"/>
          <p:cNvSpPr txBox="1">
            <a:spLocks noGrp="1"/>
          </p:cNvSpPr>
          <p:nvPr>
            <p:ph type="subTitle" idx="1"/>
          </p:nvPr>
        </p:nvSpPr>
        <p:spPr>
          <a:xfrm>
            <a:off x="713225" y="3064000"/>
            <a:ext cx="4632600" cy="3285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65" name="Google Shape;165;p11"/>
          <p:cNvGrpSpPr/>
          <p:nvPr/>
        </p:nvGrpSpPr>
        <p:grpSpPr>
          <a:xfrm>
            <a:off x="-19400" y="0"/>
            <a:ext cx="9181985" cy="5143425"/>
            <a:chOff x="-19400" y="0"/>
            <a:chExt cx="9181985" cy="5143425"/>
          </a:xfrm>
        </p:grpSpPr>
        <p:grpSp>
          <p:nvGrpSpPr>
            <p:cNvPr id="166" name="Google Shape;166;p11"/>
            <p:cNvGrpSpPr/>
            <p:nvPr/>
          </p:nvGrpSpPr>
          <p:grpSpPr>
            <a:xfrm>
              <a:off x="-19400" y="4879425"/>
              <a:ext cx="9181985" cy="264000"/>
              <a:chOff x="-17750" y="4879419"/>
              <a:chExt cx="9161829" cy="264000"/>
            </a:xfrm>
          </p:grpSpPr>
          <p:sp>
            <p:nvSpPr>
              <p:cNvPr id="167" name="Google Shape;167;p11"/>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flipH="1">
              <a:off x="-19400" y="0"/>
              <a:ext cx="9181985" cy="264000"/>
              <a:chOff x="-17750" y="4879419"/>
              <a:chExt cx="9161829" cy="264000"/>
            </a:xfrm>
          </p:grpSpPr>
          <p:sp>
            <p:nvSpPr>
              <p:cNvPr id="175" name="Google Shape;175;p11"/>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3400"/>
              <a:buNone/>
              <a:defRPr sz="3400">
                <a:solidFill>
                  <a:schemeClr val="dk1"/>
                </a:solidFill>
              </a:defRPr>
            </a:lvl1pPr>
            <a:lvl2pPr lvl="1" rtl="0">
              <a:spcBef>
                <a:spcPts val="0"/>
              </a:spcBef>
              <a:spcAft>
                <a:spcPts val="0"/>
              </a:spcAft>
              <a:buClr>
                <a:schemeClr val="dk1"/>
              </a:buClr>
              <a:buSzPts val="3400"/>
              <a:buNone/>
              <a:defRPr>
                <a:solidFill>
                  <a:schemeClr val="dk1"/>
                </a:solidFill>
              </a:defRPr>
            </a:lvl2pPr>
            <a:lvl3pPr lvl="2" rtl="0">
              <a:spcBef>
                <a:spcPts val="0"/>
              </a:spcBef>
              <a:spcAft>
                <a:spcPts val="0"/>
              </a:spcAft>
              <a:buClr>
                <a:schemeClr val="dk1"/>
              </a:buClr>
              <a:buSzPts val="3400"/>
              <a:buNone/>
              <a:defRPr>
                <a:solidFill>
                  <a:schemeClr val="dk1"/>
                </a:solidFill>
              </a:defRPr>
            </a:lvl3pPr>
            <a:lvl4pPr lvl="3" rtl="0">
              <a:spcBef>
                <a:spcPts val="0"/>
              </a:spcBef>
              <a:spcAft>
                <a:spcPts val="0"/>
              </a:spcAft>
              <a:buClr>
                <a:schemeClr val="dk1"/>
              </a:buClr>
              <a:buSzPts val="3400"/>
              <a:buNone/>
              <a:defRPr>
                <a:solidFill>
                  <a:schemeClr val="dk1"/>
                </a:solidFill>
              </a:defRPr>
            </a:lvl4pPr>
            <a:lvl5pPr lvl="4" rtl="0">
              <a:spcBef>
                <a:spcPts val="0"/>
              </a:spcBef>
              <a:spcAft>
                <a:spcPts val="0"/>
              </a:spcAft>
              <a:buClr>
                <a:schemeClr val="dk1"/>
              </a:buClr>
              <a:buSzPts val="3400"/>
              <a:buNone/>
              <a:defRPr>
                <a:solidFill>
                  <a:schemeClr val="dk1"/>
                </a:solidFill>
              </a:defRPr>
            </a:lvl5pPr>
            <a:lvl6pPr lvl="5" rtl="0">
              <a:spcBef>
                <a:spcPts val="0"/>
              </a:spcBef>
              <a:spcAft>
                <a:spcPts val="0"/>
              </a:spcAft>
              <a:buClr>
                <a:schemeClr val="dk1"/>
              </a:buClr>
              <a:buSzPts val="3400"/>
              <a:buNone/>
              <a:defRPr>
                <a:solidFill>
                  <a:schemeClr val="dk1"/>
                </a:solidFill>
              </a:defRPr>
            </a:lvl6pPr>
            <a:lvl7pPr lvl="6" rtl="0">
              <a:spcBef>
                <a:spcPts val="0"/>
              </a:spcBef>
              <a:spcAft>
                <a:spcPts val="0"/>
              </a:spcAft>
              <a:buClr>
                <a:schemeClr val="dk1"/>
              </a:buClr>
              <a:buSzPts val="3400"/>
              <a:buNone/>
              <a:defRPr>
                <a:solidFill>
                  <a:schemeClr val="dk1"/>
                </a:solidFill>
              </a:defRPr>
            </a:lvl7pPr>
            <a:lvl8pPr lvl="7" rtl="0">
              <a:spcBef>
                <a:spcPts val="0"/>
              </a:spcBef>
              <a:spcAft>
                <a:spcPts val="0"/>
              </a:spcAft>
              <a:buClr>
                <a:schemeClr val="dk1"/>
              </a:buClr>
              <a:buSzPts val="3400"/>
              <a:buNone/>
              <a:defRPr>
                <a:solidFill>
                  <a:schemeClr val="dk1"/>
                </a:solidFill>
              </a:defRPr>
            </a:lvl8pPr>
            <a:lvl9pPr lvl="8" rtl="0">
              <a:spcBef>
                <a:spcPts val="0"/>
              </a:spcBef>
              <a:spcAft>
                <a:spcPts val="0"/>
              </a:spcAft>
              <a:buClr>
                <a:schemeClr val="dk1"/>
              </a:buClr>
              <a:buSzPts val="3400"/>
              <a:buNone/>
              <a:defRPr>
                <a:solidFill>
                  <a:schemeClr val="dk1"/>
                </a:solidFill>
              </a:defRPr>
            </a:lvl9pPr>
          </a:lstStyle>
          <a:p>
            <a:endParaRPr/>
          </a:p>
        </p:txBody>
      </p:sp>
      <p:sp>
        <p:nvSpPr>
          <p:cNvPr id="185" name="Google Shape;185;p13"/>
          <p:cNvSpPr txBox="1">
            <a:spLocks noGrp="1"/>
          </p:cNvSpPr>
          <p:nvPr>
            <p:ph type="subTitle" idx="1"/>
          </p:nvPr>
        </p:nvSpPr>
        <p:spPr>
          <a:xfrm flipH="1">
            <a:off x="3366880" y="1202869"/>
            <a:ext cx="4124700" cy="343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2100" b="1">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p13"/>
          <p:cNvSpPr txBox="1">
            <a:spLocks noGrp="1"/>
          </p:cNvSpPr>
          <p:nvPr>
            <p:ph type="subTitle" idx="2"/>
          </p:nvPr>
        </p:nvSpPr>
        <p:spPr>
          <a:xfrm flipH="1">
            <a:off x="3362250" y="1999740"/>
            <a:ext cx="4124700" cy="343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2100" b="1">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p13"/>
          <p:cNvSpPr txBox="1">
            <a:spLocks noGrp="1"/>
          </p:cNvSpPr>
          <p:nvPr>
            <p:ph type="subTitle" idx="3"/>
          </p:nvPr>
        </p:nvSpPr>
        <p:spPr>
          <a:xfrm flipH="1">
            <a:off x="3366880" y="2796609"/>
            <a:ext cx="4124700" cy="343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2100" b="1">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8" name="Google Shape;188;p13"/>
          <p:cNvSpPr txBox="1">
            <a:spLocks noGrp="1"/>
          </p:cNvSpPr>
          <p:nvPr>
            <p:ph type="subTitle" idx="4"/>
          </p:nvPr>
        </p:nvSpPr>
        <p:spPr>
          <a:xfrm flipH="1">
            <a:off x="3362250" y="3593481"/>
            <a:ext cx="4124700" cy="343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2100" b="1">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13"/>
          <p:cNvSpPr txBox="1">
            <a:spLocks noGrp="1"/>
          </p:cNvSpPr>
          <p:nvPr>
            <p:ph type="subTitle" idx="5"/>
          </p:nvPr>
        </p:nvSpPr>
        <p:spPr>
          <a:xfrm flipH="1">
            <a:off x="3371680" y="1563211"/>
            <a:ext cx="4119900" cy="4113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0" name="Google Shape;190;p13"/>
          <p:cNvSpPr txBox="1">
            <a:spLocks noGrp="1"/>
          </p:cNvSpPr>
          <p:nvPr>
            <p:ph type="subTitle" idx="6"/>
          </p:nvPr>
        </p:nvSpPr>
        <p:spPr>
          <a:xfrm flipH="1">
            <a:off x="3367050" y="2360081"/>
            <a:ext cx="4119900" cy="4113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1" name="Google Shape;191;p13"/>
          <p:cNvSpPr txBox="1">
            <a:spLocks noGrp="1"/>
          </p:cNvSpPr>
          <p:nvPr>
            <p:ph type="subTitle" idx="7"/>
          </p:nvPr>
        </p:nvSpPr>
        <p:spPr>
          <a:xfrm flipH="1">
            <a:off x="3371680" y="3156951"/>
            <a:ext cx="4119900" cy="4113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 name="Google Shape;192;p13"/>
          <p:cNvSpPr txBox="1">
            <a:spLocks noGrp="1"/>
          </p:cNvSpPr>
          <p:nvPr>
            <p:ph type="subTitle" idx="8"/>
          </p:nvPr>
        </p:nvSpPr>
        <p:spPr>
          <a:xfrm flipH="1">
            <a:off x="3367050" y="3953821"/>
            <a:ext cx="4119900" cy="4113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 name="Google Shape;193;p13"/>
          <p:cNvSpPr txBox="1">
            <a:spLocks noGrp="1"/>
          </p:cNvSpPr>
          <p:nvPr>
            <p:ph type="title" idx="9" hasCustomPrompt="1"/>
          </p:nvPr>
        </p:nvSpPr>
        <p:spPr>
          <a:xfrm flipH="1">
            <a:off x="7632450" y="1292725"/>
            <a:ext cx="7983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300">
                <a:solidFill>
                  <a:schemeClr val="accent4"/>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94" name="Google Shape;194;p13"/>
          <p:cNvSpPr txBox="1">
            <a:spLocks noGrp="1"/>
          </p:cNvSpPr>
          <p:nvPr>
            <p:ph type="title" idx="13" hasCustomPrompt="1"/>
          </p:nvPr>
        </p:nvSpPr>
        <p:spPr>
          <a:xfrm flipH="1">
            <a:off x="7632450" y="2089358"/>
            <a:ext cx="7983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300">
                <a:solidFill>
                  <a:schemeClr val="accent4"/>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95" name="Google Shape;195;p13"/>
          <p:cNvSpPr txBox="1">
            <a:spLocks noGrp="1"/>
          </p:cNvSpPr>
          <p:nvPr>
            <p:ph type="title" idx="14" hasCustomPrompt="1"/>
          </p:nvPr>
        </p:nvSpPr>
        <p:spPr>
          <a:xfrm flipH="1">
            <a:off x="7632450" y="2885992"/>
            <a:ext cx="7983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300">
                <a:solidFill>
                  <a:schemeClr val="accent4"/>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96" name="Google Shape;196;p13"/>
          <p:cNvSpPr txBox="1">
            <a:spLocks noGrp="1"/>
          </p:cNvSpPr>
          <p:nvPr>
            <p:ph type="title" idx="15" hasCustomPrompt="1"/>
          </p:nvPr>
        </p:nvSpPr>
        <p:spPr>
          <a:xfrm flipH="1">
            <a:off x="7632450" y="3682625"/>
            <a:ext cx="7983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300">
                <a:solidFill>
                  <a:schemeClr val="accent4"/>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grpSp>
        <p:nvGrpSpPr>
          <p:cNvPr id="197" name="Google Shape;197;p13"/>
          <p:cNvGrpSpPr/>
          <p:nvPr/>
        </p:nvGrpSpPr>
        <p:grpSpPr>
          <a:xfrm flipH="1">
            <a:off x="-19400" y="4879425"/>
            <a:ext cx="9181985" cy="264000"/>
            <a:chOff x="-17750" y="4879419"/>
            <a:chExt cx="9161829" cy="264000"/>
          </a:xfrm>
        </p:grpSpPr>
        <p:sp>
          <p:nvSpPr>
            <p:cNvPr id="198" name="Google Shape;198;p13"/>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05"/>
        <p:cNvGrpSpPr/>
        <p:nvPr/>
      </p:nvGrpSpPr>
      <p:grpSpPr>
        <a:xfrm>
          <a:off x="0" y="0"/>
          <a:ext cx="0" cy="0"/>
          <a:chOff x="0" y="0"/>
          <a:chExt cx="0" cy="0"/>
        </a:xfrm>
      </p:grpSpPr>
      <p:sp>
        <p:nvSpPr>
          <p:cNvPr id="206" name="Google Shape;206;p14"/>
          <p:cNvSpPr txBox="1">
            <a:spLocks noGrp="1"/>
          </p:cNvSpPr>
          <p:nvPr>
            <p:ph type="title"/>
          </p:nvPr>
        </p:nvSpPr>
        <p:spPr>
          <a:xfrm>
            <a:off x="713225" y="3287950"/>
            <a:ext cx="4670700" cy="3981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2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07" name="Google Shape;207;p14"/>
          <p:cNvSpPr txBox="1">
            <a:spLocks noGrp="1"/>
          </p:cNvSpPr>
          <p:nvPr>
            <p:ph type="subTitle" idx="1"/>
          </p:nvPr>
        </p:nvSpPr>
        <p:spPr>
          <a:xfrm>
            <a:off x="713225" y="1457375"/>
            <a:ext cx="4670700" cy="1777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08" name="Google Shape;208;p14"/>
          <p:cNvGrpSpPr/>
          <p:nvPr/>
        </p:nvGrpSpPr>
        <p:grpSpPr>
          <a:xfrm>
            <a:off x="-19400" y="0"/>
            <a:ext cx="9181985" cy="5143425"/>
            <a:chOff x="-19400" y="0"/>
            <a:chExt cx="9181985" cy="5143425"/>
          </a:xfrm>
        </p:grpSpPr>
        <p:grpSp>
          <p:nvGrpSpPr>
            <p:cNvPr id="209" name="Google Shape;209;p14"/>
            <p:cNvGrpSpPr/>
            <p:nvPr/>
          </p:nvGrpSpPr>
          <p:grpSpPr>
            <a:xfrm>
              <a:off x="-19400" y="4879425"/>
              <a:ext cx="9181985" cy="264000"/>
              <a:chOff x="-17750" y="4879419"/>
              <a:chExt cx="9161829" cy="264000"/>
            </a:xfrm>
          </p:grpSpPr>
          <p:sp>
            <p:nvSpPr>
              <p:cNvPr id="210" name="Google Shape;210;p14"/>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14"/>
            <p:cNvGrpSpPr/>
            <p:nvPr/>
          </p:nvGrpSpPr>
          <p:grpSpPr>
            <a:xfrm flipH="1">
              <a:off x="-19400" y="0"/>
              <a:ext cx="9181985" cy="264000"/>
              <a:chOff x="-17750" y="4879419"/>
              <a:chExt cx="9161829" cy="264000"/>
            </a:xfrm>
          </p:grpSpPr>
          <p:sp>
            <p:nvSpPr>
              <p:cNvPr id="218" name="Google Shape;218;p14"/>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7">
    <p:spTree>
      <p:nvGrpSpPr>
        <p:cNvPr id="1" name="Shape 225"/>
        <p:cNvGrpSpPr/>
        <p:nvPr/>
      </p:nvGrpSpPr>
      <p:grpSpPr>
        <a:xfrm>
          <a:off x="0" y="0"/>
          <a:ext cx="0" cy="0"/>
          <a:chOff x="0" y="0"/>
          <a:chExt cx="0" cy="0"/>
        </a:xfrm>
      </p:grpSpPr>
      <p:sp>
        <p:nvSpPr>
          <p:cNvPr id="226" name="Google Shape;226;p15"/>
          <p:cNvSpPr txBox="1">
            <a:spLocks noGrp="1"/>
          </p:cNvSpPr>
          <p:nvPr>
            <p:ph type="title"/>
          </p:nvPr>
        </p:nvSpPr>
        <p:spPr>
          <a:xfrm flipH="1">
            <a:off x="4226275" y="2063125"/>
            <a:ext cx="4204500" cy="130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40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27" name="Google Shape;227;p15"/>
          <p:cNvSpPr txBox="1">
            <a:spLocks noGrp="1"/>
          </p:cNvSpPr>
          <p:nvPr>
            <p:ph type="subTitle" idx="1"/>
          </p:nvPr>
        </p:nvSpPr>
        <p:spPr>
          <a:xfrm flipH="1">
            <a:off x="5238475" y="3588688"/>
            <a:ext cx="3192300" cy="68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15"/>
          <p:cNvSpPr txBox="1">
            <a:spLocks noGrp="1"/>
          </p:cNvSpPr>
          <p:nvPr>
            <p:ph type="title" idx="2" hasCustomPrompt="1"/>
          </p:nvPr>
        </p:nvSpPr>
        <p:spPr>
          <a:xfrm flipH="1">
            <a:off x="6890275" y="709850"/>
            <a:ext cx="1540500" cy="105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900"/>
              <a:buNone/>
              <a:defRPr sz="7500">
                <a:solidFill>
                  <a:schemeClr val="accent4"/>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229" name="Google Shape;229;p15"/>
          <p:cNvGrpSpPr/>
          <p:nvPr/>
        </p:nvGrpSpPr>
        <p:grpSpPr>
          <a:xfrm>
            <a:off x="-19400" y="0"/>
            <a:ext cx="9181985" cy="5143425"/>
            <a:chOff x="-19400" y="0"/>
            <a:chExt cx="9181985" cy="5143425"/>
          </a:xfrm>
        </p:grpSpPr>
        <p:grpSp>
          <p:nvGrpSpPr>
            <p:cNvPr id="230" name="Google Shape;230;p15"/>
            <p:cNvGrpSpPr/>
            <p:nvPr/>
          </p:nvGrpSpPr>
          <p:grpSpPr>
            <a:xfrm>
              <a:off x="-19400" y="4879425"/>
              <a:ext cx="9181985" cy="264000"/>
              <a:chOff x="-17750" y="4879419"/>
              <a:chExt cx="9161829" cy="264000"/>
            </a:xfrm>
          </p:grpSpPr>
          <p:sp>
            <p:nvSpPr>
              <p:cNvPr id="231" name="Google Shape;231;p15"/>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5"/>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5"/>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15"/>
            <p:cNvGrpSpPr/>
            <p:nvPr/>
          </p:nvGrpSpPr>
          <p:grpSpPr>
            <a:xfrm flipH="1">
              <a:off x="-19400" y="0"/>
              <a:ext cx="9181985" cy="264000"/>
              <a:chOff x="-17750" y="4879419"/>
              <a:chExt cx="9161829" cy="264000"/>
            </a:xfrm>
          </p:grpSpPr>
          <p:sp>
            <p:nvSpPr>
              <p:cNvPr id="239" name="Google Shape;239;p15"/>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5"/>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5"/>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5"/>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5"/>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5"/>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CUSTOM_9">
    <p:spTree>
      <p:nvGrpSpPr>
        <p:cNvPr id="1" name="Shape 246"/>
        <p:cNvGrpSpPr/>
        <p:nvPr/>
      </p:nvGrpSpPr>
      <p:grpSpPr>
        <a:xfrm>
          <a:off x="0" y="0"/>
          <a:ext cx="0" cy="0"/>
          <a:chOff x="0" y="0"/>
          <a:chExt cx="0" cy="0"/>
        </a:xfrm>
      </p:grpSpPr>
      <p:sp>
        <p:nvSpPr>
          <p:cNvPr id="247" name="Google Shape;247;p16"/>
          <p:cNvSpPr txBox="1">
            <a:spLocks noGrp="1"/>
          </p:cNvSpPr>
          <p:nvPr>
            <p:ph type="title"/>
          </p:nvPr>
        </p:nvSpPr>
        <p:spPr>
          <a:xfrm>
            <a:off x="713225" y="2064175"/>
            <a:ext cx="4204500" cy="130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48" name="Google Shape;248;p16"/>
          <p:cNvSpPr txBox="1">
            <a:spLocks noGrp="1"/>
          </p:cNvSpPr>
          <p:nvPr>
            <p:ph type="subTitle" idx="1"/>
          </p:nvPr>
        </p:nvSpPr>
        <p:spPr>
          <a:xfrm>
            <a:off x="1219325" y="3588688"/>
            <a:ext cx="3192300" cy="6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9" name="Google Shape;249;p16"/>
          <p:cNvSpPr txBox="1">
            <a:spLocks noGrp="1"/>
          </p:cNvSpPr>
          <p:nvPr>
            <p:ph type="title" idx="2" hasCustomPrompt="1"/>
          </p:nvPr>
        </p:nvSpPr>
        <p:spPr>
          <a:xfrm>
            <a:off x="2045225" y="708375"/>
            <a:ext cx="1540500" cy="105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900"/>
              <a:buNone/>
              <a:defRPr sz="7500">
                <a:solidFill>
                  <a:schemeClr val="accent4"/>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250" name="Google Shape;250;p16"/>
          <p:cNvGrpSpPr/>
          <p:nvPr/>
        </p:nvGrpSpPr>
        <p:grpSpPr>
          <a:xfrm flipH="1">
            <a:off x="-19400" y="0"/>
            <a:ext cx="9181985" cy="5143425"/>
            <a:chOff x="-19400" y="0"/>
            <a:chExt cx="9181985" cy="5143425"/>
          </a:xfrm>
        </p:grpSpPr>
        <p:grpSp>
          <p:nvGrpSpPr>
            <p:cNvPr id="251" name="Google Shape;251;p16"/>
            <p:cNvGrpSpPr/>
            <p:nvPr/>
          </p:nvGrpSpPr>
          <p:grpSpPr>
            <a:xfrm>
              <a:off x="-19400" y="4879425"/>
              <a:ext cx="9181985" cy="264000"/>
              <a:chOff x="-17750" y="4879419"/>
              <a:chExt cx="9161829" cy="264000"/>
            </a:xfrm>
          </p:grpSpPr>
          <p:sp>
            <p:nvSpPr>
              <p:cNvPr id="252" name="Google Shape;252;p16"/>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6"/>
            <p:cNvGrpSpPr/>
            <p:nvPr/>
          </p:nvGrpSpPr>
          <p:grpSpPr>
            <a:xfrm flipH="1">
              <a:off x="-19400" y="0"/>
              <a:ext cx="9181985" cy="264000"/>
              <a:chOff x="-17750" y="4879419"/>
              <a:chExt cx="9161829" cy="264000"/>
            </a:xfrm>
          </p:grpSpPr>
          <p:sp>
            <p:nvSpPr>
              <p:cNvPr id="260" name="Google Shape;260;p16"/>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3">
  <p:cSld name="CUSTOM_11">
    <p:spTree>
      <p:nvGrpSpPr>
        <p:cNvPr id="1" name="Shape 267"/>
        <p:cNvGrpSpPr/>
        <p:nvPr/>
      </p:nvGrpSpPr>
      <p:grpSpPr>
        <a:xfrm>
          <a:off x="0" y="0"/>
          <a:ext cx="0" cy="0"/>
          <a:chOff x="0" y="0"/>
          <a:chExt cx="0" cy="0"/>
        </a:xfrm>
      </p:grpSpPr>
      <p:sp>
        <p:nvSpPr>
          <p:cNvPr id="268" name="Google Shape;268;p17"/>
          <p:cNvSpPr txBox="1">
            <a:spLocks noGrp="1"/>
          </p:cNvSpPr>
          <p:nvPr>
            <p:ph type="title"/>
          </p:nvPr>
        </p:nvSpPr>
        <p:spPr>
          <a:xfrm>
            <a:off x="4226275" y="2063125"/>
            <a:ext cx="4204500" cy="130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69" name="Google Shape;269;p17"/>
          <p:cNvSpPr txBox="1">
            <a:spLocks noGrp="1"/>
          </p:cNvSpPr>
          <p:nvPr>
            <p:ph type="subTitle" idx="1"/>
          </p:nvPr>
        </p:nvSpPr>
        <p:spPr>
          <a:xfrm>
            <a:off x="4732375" y="3587188"/>
            <a:ext cx="3192300" cy="6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0" name="Google Shape;270;p17"/>
          <p:cNvSpPr txBox="1">
            <a:spLocks noGrp="1"/>
          </p:cNvSpPr>
          <p:nvPr>
            <p:ph type="title" idx="2" hasCustomPrompt="1"/>
          </p:nvPr>
        </p:nvSpPr>
        <p:spPr>
          <a:xfrm>
            <a:off x="5437225" y="709850"/>
            <a:ext cx="1782600" cy="105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900"/>
              <a:buNone/>
              <a:defRPr sz="7500">
                <a:solidFill>
                  <a:schemeClr val="accent4"/>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271" name="Google Shape;271;p17"/>
          <p:cNvGrpSpPr/>
          <p:nvPr/>
        </p:nvGrpSpPr>
        <p:grpSpPr>
          <a:xfrm>
            <a:off x="-19400" y="0"/>
            <a:ext cx="9181985" cy="5143425"/>
            <a:chOff x="-19400" y="0"/>
            <a:chExt cx="9181985" cy="5143425"/>
          </a:xfrm>
        </p:grpSpPr>
        <p:grpSp>
          <p:nvGrpSpPr>
            <p:cNvPr id="272" name="Google Shape;272;p17"/>
            <p:cNvGrpSpPr/>
            <p:nvPr/>
          </p:nvGrpSpPr>
          <p:grpSpPr>
            <a:xfrm>
              <a:off x="-19400" y="4879425"/>
              <a:ext cx="9181985" cy="264000"/>
              <a:chOff x="-17750" y="4879419"/>
              <a:chExt cx="9161829" cy="264000"/>
            </a:xfrm>
          </p:grpSpPr>
          <p:sp>
            <p:nvSpPr>
              <p:cNvPr id="273" name="Google Shape;273;p17"/>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17"/>
            <p:cNvGrpSpPr/>
            <p:nvPr/>
          </p:nvGrpSpPr>
          <p:grpSpPr>
            <a:xfrm flipH="1">
              <a:off x="-19400" y="0"/>
              <a:ext cx="9181985" cy="264000"/>
              <a:chOff x="-17750" y="4879419"/>
              <a:chExt cx="9161829" cy="264000"/>
            </a:xfrm>
          </p:grpSpPr>
          <p:sp>
            <p:nvSpPr>
              <p:cNvPr id="281" name="Google Shape;281;p17"/>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
  <p:cSld name="CUSTOM_12">
    <p:spTree>
      <p:nvGrpSpPr>
        <p:cNvPr id="1" name="Shape 288"/>
        <p:cNvGrpSpPr/>
        <p:nvPr/>
      </p:nvGrpSpPr>
      <p:grpSpPr>
        <a:xfrm>
          <a:off x="0" y="0"/>
          <a:ext cx="0" cy="0"/>
          <a:chOff x="0" y="0"/>
          <a:chExt cx="0" cy="0"/>
        </a:xfrm>
      </p:grpSpPr>
      <p:sp>
        <p:nvSpPr>
          <p:cNvPr id="289" name="Google Shape;289;p18"/>
          <p:cNvSpPr txBox="1">
            <a:spLocks noGrp="1"/>
          </p:cNvSpPr>
          <p:nvPr>
            <p:ph type="title" hasCustomPrompt="1"/>
          </p:nvPr>
        </p:nvSpPr>
        <p:spPr>
          <a:xfrm>
            <a:off x="4838275" y="1999955"/>
            <a:ext cx="3592500" cy="7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5000"/>
              <a:buNone/>
              <a:defRPr sz="5000">
                <a:solidFill>
                  <a:schemeClr val="accent4"/>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290" name="Google Shape;290;p18"/>
          <p:cNvSpPr txBox="1">
            <a:spLocks noGrp="1"/>
          </p:cNvSpPr>
          <p:nvPr>
            <p:ph type="subTitle" idx="1"/>
          </p:nvPr>
        </p:nvSpPr>
        <p:spPr>
          <a:xfrm>
            <a:off x="4838275" y="2776345"/>
            <a:ext cx="3592500" cy="3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 name="Google Shape;291;p18"/>
          <p:cNvSpPr txBox="1">
            <a:spLocks noGrp="1"/>
          </p:cNvSpPr>
          <p:nvPr>
            <p:ph type="title" idx="2" hasCustomPrompt="1"/>
          </p:nvPr>
        </p:nvSpPr>
        <p:spPr>
          <a:xfrm>
            <a:off x="4838275" y="3225485"/>
            <a:ext cx="3592500" cy="7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5000"/>
              <a:buNone/>
              <a:defRPr sz="5000">
                <a:solidFill>
                  <a:schemeClr val="accent4"/>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292" name="Google Shape;292;p18"/>
          <p:cNvSpPr txBox="1">
            <a:spLocks noGrp="1"/>
          </p:cNvSpPr>
          <p:nvPr>
            <p:ph type="subTitle" idx="3"/>
          </p:nvPr>
        </p:nvSpPr>
        <p:spPr>
          <a:xfrm>
            <a:off x="4838275" y="4001875"/>
            <a:ext cx="3592500" cy="3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18"/>
          <p:cNvSpPr txBox="1">
            <a:spLocks noGrp="1"/>
          </p:cNvSpPr>
          <p:nvPr>
            <p:ph type="title" idx="4" hasCustomPrompt="1"/>
          </p:nvPr>
        </p:nvSpPr>
        <p:spPr>
          <a:xfrm>
            <a:off x="4853424" y="774425"/>
            <a:ext cx="3562200" cy="7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5000"/>
              <a:buNone/>
              <a:defRPr sz="5000">
                <a:solidFill>
                  <a:schemeClr val="accent4"/>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294" name="Google Shape;294;p18"/>
          <p:cNvSpPr txBox="1">
            <a:spLocks noGrp="1"/>
          </p:cNvSpPr>
          <p:nvPr>
            <p:ph type="subTitle" idx="5"/>
          </p:nvPr>
        </p:nvSpPr>
        <p:spPr>
          <a:xfrm>
            <a:off x="4853427" y="1550815"/>
            <a:ext cx="3562200" cy="3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5" name="Google Shape;295;p18"/>
          <p:cNvGrpSpPr/>
          <p:nvPr/>
        </p:nvGrpSpPr>
        <p:grpSpPr>
          <a:xfrm>
            <a:off x="-19400" y="0"/>
            <a:ext cx="9181985" cy="5143425"/>
            <a:chOff x="-19400" y="0"/>
            <a:chExt cx="9181985" cy="5143425"/>
          </a:xfrm>
        </p:grpSpPr>
        <p:grpSp>
          <p:nvGrpSpPr>
            <p:cNvPr id="296" name="Google Shape;296;p18"/>
            <p:cNvGrpSpPr/>
            <p:nvPr/>
          </p:nvGrpSpPr>
          <p:grpSpPr>
            <a:xfrm>
              <a:off x="-19400" y="4879425"/>
              <a:ext cx="9181985" cy="264000"/>
              <a:chOff x="-17750" y="4879419"/>
              <a:chExt cx="9161829" cy="264000"/>
            </a:xfrm>
          </p:grpSpPr>
          <p:sp>
            <p:nvSpPr>
              <p:cNvPr id="297" name="Google Shape;297;p18"/>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8"/>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8"/>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8"/>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8"/>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8"/>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8"/>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18"/>
            <p:cNvGrpSpPr/>
            <p:nvPr/>
          </p:nvGrpSpPr>
          <p:grpSpPr>
            <a:xfrm flipH="1">
              <a:off x="-19400" y="0"/>
              <a:ext cx="9181985" cy="264000"/>
              <a:chOff x="-17750" y="4879419"/>
              <a:chExt cx="9161829" cy="264000"/>
            </a:xfrm>
          </p:grpSpPr>
          <p:sp>
            <p:nvSpPr>
              <p:cNvPr id="305" name="Google Shape;305;p18"/>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8"/>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1">
  <p:cSld name="CUSTOM_13">
    <p:spTree>
      <p:nvGrpSpPr>
        <p:cNvPr id="1" name="Shape 312"/>
        <p:cNvGrpSpPr/>
        <p:nvPr/>
      </p:nvGrpSpPr>
      <p:grpSpPr>
        <a:xfrm>
          <a:off x="0" y="0"/>
          <a:ext cx="0" cy="0"/>
          <a:chOff x="0" y="0"/>
          <a:chExt cx="0" cy="0"/>
        </a:xfrm>
      </p:grpSpPr>
      <p:sp>
        <p:nvSpPr>
          <p:cNvPr id="313" name="Google Shape;313;p19"/>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sp>
        <p:nvSpPr>
          <p:cNvPr id="314" name="Google Shape;314;p19"/>
          <p:cNvSpPr txBox="1">
            <a:spLocks noGrp="1"/>
          </p:cNvSpPr>
          <p:nvPr>
            <p:ph type="title" idx="2"/>
          </p:nvPr>
        </p:nvSpPr>
        <p:spPr>
          <a:xfrm>
            <a:off x="3529227" y="2891375"/>
            <a:ext cx="2085600" cy="43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100" b="1">
                <a:latin typeface="Inter"/>
                <a:ea typeface="Inter"/>
                <a:cs typeface="Inter"/>
                <a:sym typeface="Inter"/>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15" name="Google Shape;315;p19"/>
          <p:cNvSpPr txBox="1">
            <a:spLocks noGrp="1"/>
          </p:cNvSpPr>
          <p:nvPr>
            <p:ph type="title" idx="3"/>
          </p:nvPr>
        </p:nvSpPr>
        <p:spPr>
          <a:xfrm>
            <a:off x="3529225" y="3326223"/>
            <a:ext cx="2085600" cy="7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Nunito"/>
              <a:buNone/>
              <a:defRPr sz="1400" b="0">
                <a:latin typeface="Actor"/>
                <a:ea typeface="Actor"/>
                <a:cs typeface="Actor"/>
                <a:sym typeface="Actor"/>
              </a:defRPr>
            </a:lvl1pPr>
            <a:lvl2pPr lvl="1" algn="ctr" rtl="0">
              <a:spcBef>
                <a:spcPts val="0"/>
              </a:spcBef>
              <a:spcAft>
                <a:spcPts val="0"/>
              </a:spcAft>
              <a:buSzPts val="1400"/>
              <a:buFont typeface="Nunito"/>
              <a:buNone/>
              <a:defRPr sz="1400">
                <a:latin typeface="Nunito"/>
                <a:ea typeface="Nunito"/>
                <a:cs typeface="Nunito"/>
                <a:sym typeface="Nunito"/>
              </a:defRPr>
            </a:lvl2pPr>
            <a:lvl3pPr lvl="2" algn="ctr" rtl="0">
              <a:spcBef>
                <a:spcPts val="0"/>
              </a:spcBef>
              <a:spcAft>
                <a:spcPts val="0"/>
              </a:spcAft>
              <a:buSzPts val="1400"/>
              <a:buFont typeface="Nunito"/>
              <a:buNone/>
              <a:defRPr sz="1400">
                <a:latin typeface="Nunito"/>
                <a:ea typeface="Nunito"/>
                <a:cs typeface="Nunito"/>
                <a:sym typeface="Nunito"/>
              </a:defRPr>
            </a:lvl3pPr>
            <a:lvl4pPr lvl="3" algn="ctr" rtl="0">
              <a:spcBef>
                <a:spcPts val="0"/>
              </a:spcBef>
              <a:spcAft>
                <a:spcPts val="0"/>
              </a:spcAft>
              <a:buSzPts val="1400"/>
              <a:buFont typeface="Nunito"/>
              <a:buNone/>
              <a:defRPr sz="1400">
                <a:latin typeface="Nunito"/>
                <a:ea typeface="Nunito"/>
                <a:cs typeface="Nunito"/>
                <a:sym typeface="Nunito"/>
              </a:defRPr>
            </a:lvl4pPr>
            <a:lvl5pPr lvl="4" algn="ctr" rtl="0">
              <a:spcBef>
                <a:spcPts val="0"/>
              </a:spcBef>
              <a:spcAft>
                <a:spcPts val="0"/>
              </a:spcAft>
              <a:buSzPts val="1400"/>
              <a:buFont typeface="Nunito"/>
              <a:buNone/>
              <a:defRPr sz="1400">
                <a:latin typeface="Nunito"/>
                <a:ea typeface="Nunito"/>
                <a:cs typeface="Nunito"/>
                <a:sym typeface="Nunito"/>
              </a:defRPr>
            </a:lvl5pPr>
            <a:lvl6pPr lvl="5" algn="ctr" rtl="0">
              <a:spcBef>
                <a:spcPts val="0"/>
              </a:spcBef>
              <a:spcAft>
                <a:spcPts val="0"/>
              </a:spcAft>
              <a:buSzPts val="1400"/>
              <a:buFont typeface="Nunito"/>
              <a:buNone/>
              <a:defRPr sz="1400">
                <a:latin typeface="Nunito"/>
                <a:ea typeface="Nunito"/>
                <a:cs typeface="Nunito"/>
                <a:sym typeface="Nunito"/>
              </a:defRPr>
            </a:lvl6pPr>
            <a:lvl7pPr lvl="6" algn="ctr" rtl="0">
              <a:spcBef>
                <a:spcPts val="0"/>
              </a:spcBef>
              <a:spcAft>
                <a:spcPts val="0"/>
              </a:spcAft>
              <a:buSzPts val="1400"/>
              <a:buFont typeface="Nunito"/>
              <a:buNone/>
              <a:defRPr sz="1400">
                <a:latin typeface="Nunito"/>
                <a:ea typeface="Nunito"/>
                <a:cs typeface="Nunito"/>
                <a:sym typeface="Nunito"/>
              </a:defRPr>
            </a:lvl7pPr>
            <a:lvl8pPr lvl="7" algn="ctr" rtl="0">
              <a:spcBef>
                <a:spcPts val="0"/>
              </a:spcBef>
              <a:spcAft>
                <a:spcPts val="0"/>
              </a:spcAft>
              <a:buSzPts val="1400"/>
              <a:buFont typeface="Nunito"/>
              <a:buNone/>
              <a:defRPr sz="1400">
                <a:latin typeface="Nunito"/>
                <a:ea typeface="Nunito"/>
                <a:cs typeface="Nunito"/>
                <a:sym typeface="Nunito"/>
              </a:defRPr>
            </a:lvl8pPr>
            <a:lvl9pPr lvl="8" algn="ctr"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6" name="Google Shape;316;p19"/>
          <p:cNvSpPr txBox="1">
            <a:spLocks noGrp="1"/>
          </p:cNvSpPr>
          <p:nvPr>
            <p:ph type="title" idx="4"/>
          </p:nvPr>
        </p:nvSpPr>
        <p:spPr>
          <a:xfrm>
            <a:off x="949771" y="2891525"/>
            <a:ext cx="2085600" cy="43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100" b="1">
                <a:latin typeface="Inter"/>
                <a:ea typeface="Inter"/>
                <a:cs typeface="Inter"/>
                <a:sym typeface="Inter"/>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17" name="Google Shape;317;p19"/>
          <p:cNvSpPr txBox="1">
            <a:spLocks noGrp="1"/>
          </p:cNvSpPr>
          <p:nvPr>
            <p:ph type="title" idx="5"/>
          </p:nvPr>
        </p:nvSpPr>
        <p:spPr>
          <a:xfrm>
            <a:off x="949725" y="3326374"/>
            <a:ext cx="2085600" cy="7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Nunito"/>
              <a:buNone/>
              <a:defRPr sz="1400" b="0">
                <a:latin typeface="Actor"/>
                <a:ea typeface="Actor"/>
                <a:cs typeface="Actor"/>
                <a:sym typeface="Actor"/>
              </a:defRPr>
            </a:lvl1pPr>
            <a:lvl2pPr lvl="1" algn="ctr" rtl="0">
              <a:spcBef>
                <a:spcPts val="0"/>
              </a:spcBef>
              <a:spcAft>
                <a:spcPts val="0"/>
              </a:spcAft>
              <a:buSzPts val="1400"/>
              <a:buFont typeface="Nunito"/>
              <a:buNone/>
              <a:defRPr sz="1400">
                <a:latin typeface="Nunito"/>
                <a:ea typeface="Nunito"/>
                <a:cs typeface="Nunito"/>
                <a:sym typeface="Nunito"/>
              </a:defRPr>
            </a:lvl2pPr>
            <a:lvl3pPr lvl="2" algn="ctr" rtl="0">
              <a:spcBef>
                <a:spcPts val="0"/>
              </a:spcBef>
              <a:spcAft>
                <a:spcPts val="0"/>
              </a:spcAft>
              <a:buSzPts val="1400"/>
              <a:buFont typeface="Nunito"/>
              <a:buNone/>
              <a:defRPr sz="1400">
                <a:latin typeface="Nunito"/>
                <a:ea typeface="Nunito"/>
                <a:cs typeface="Nunito"/>
                <a:sym typeface="Nunito"/>
              </a:defRPr>
            </a:lvl3pPr>
            <a:lvl4pPr lvl="3" algn="ctr" rtl="0">
              <a:spcBef>
                <a:spcPts val="0"/>
              </a:spcBef>
              <a:spcAft>
                <a:spcPts val="0"/>
              </a:spcAft>
              <a:buSzPts val="1400"/>
              <a:buFont typeface="Nunito"/>
              <a:buNone/>
              <a:defRPr sz="1400">
                <a:latin typeface="Nunito"/>
                <a:ea typeface="Nunito"/>
                <a:cs typeface="Nunito"/>
                <a:sym typeface="Nunito"/>
              </a:defRPr>
            </a:lvl4pPr>
            <a:lvl5pPr lvl="4" algn="ctr" rtl="0">
              <a:spcBef>
                <a:spcPts val="0"/>
              </a:spcBef>
              <a:spcAft>
                <a:spcPts val="0"/>
              </a:spcAft>
              <a:buSzPts val="1400"/>
              <a:buFont typeface="Nunito"/>
              <a:buNone/>
              <a:defRPr sz="1400">
                <a:latin typeface="Nunito"/>
                <a:ea typeface="Nunito"/>
                <a:cs typeface="Nunito"/>
                <a:sym typeface="Nunito"/>
              </a:defRPr>
            </a:lvl5pPr>
            <a:lvl6pPr lvl="5" algn="ctr" rtl="0">
              <a:spcBef>
                <a:spcPts val="0"/>
              </a:spcBef>
              <a:spcAft>
                <a:spcPts val="0"/>
              </a:spcAft>
              <a:buSzPts val="1400"/>
              <a:buFont typeface="Nunito"/>
              <a:buNone/>
              <a:defRPr sz="1400">
                <a:latin typeface="Nunito"/>
                <a:ea typeface="Nunito"/>
                <a:cs typeface="Nunito"/>
                <a:sym typeface="Nunito"/>
              </a:defRPr>
            </a:lvl6pPr>
            <a:lvl7pPr lvl="6" algn="ctr" rtl="0">
              <a:spcBef>
                <a:spcPts val="0"/>
              </a:spcBef>
              <a:spcAft>
                <a:spcPts val="0"/>
              </a:spcAft>
              <a:buSzPts val="1400"/>
              <a:buFont typeface="Nunito"/>
              <a:buNone/>
              <a:defRPr sz="1400">
                <a:latin typeface="Nunito"/>
                <a:ea typeface="Nunito"/>
                <a:cs typeface="Nunito"/>
                <a:sym typeface="Nunito"/>
              </a:defRPr>
            </a:lvl7pPr>
            <a:lvl8pPr lvl="7" algn="ctr" rtl="0">
              <a:spcBef>
                <a:spcPts val="0"/>
              </a:spcBef>
              <a:spcAft>
                <a:spcPts val="0"/>
              </a:spcAft>
              <a:buSzPts val="1400"/>
              <a:buFont typeface="Nunito"/>
              <a:buNone/>
              <a:defRPr sz="1400">
                <a:latin typeface="Nunito"/>
                <a:ea typeface="Nunito"/>
                <a:cs typeface="Nunito"/>
                <a:sym typeface="Nunito"/>
              </a:defRPr>
            </a:lvl8pPr>
            <a:lvl9pPr lvl="8" algn="ctr"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9"/>
          <p:cNvSpPr txBox="1">
            <a:spLocks noGrp="1"/>
          </p:cNvSpPr>
          <p:nvPr>
            <p:ph type="title" idx="6"/>
          </p:nvPr>
        </p:nvSpPr>
        <p:spPr>
          <a:xfrm>
            <a:off x="6108676" y="2891375"/>
            <a:ext cx="2085600" cy="43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100" b="1">
                <a:latin typeface="Inter"/>
                <a:ea typeface="Inter"/>
                <a:cs typeface="Inter"/>
                <a:sym typeface="Inter"/>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19" name="Google Shape;319;p19"/>
          <p:cNvSpPr txBox="1">
            <a:spLocks noGrp="1"/>
          </p:cNvSpPr>
          <p:nvPr>
            <p:ph type="title" idx="7"/>
          </p:nvPr>
        </p:nvSpPr>
        <p:spPr>
          <a:xfrm>
            <a:off x="6108675" y="3326224"/>
            <a:ext cx="2085600" cy="7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Nunito"/>
              <a:buNone/>
              <a:defRPr sz="1400" b="0">
                <a:latin typeface="Actor"/>
                <a:ea typeface="Actor"/>
                <a:cs typeface="Actor"/>
                <a:sym typeface="Actor"/>
              </a:defRPr>
            </a:lvl1pPr>
            <a:lvl2pPr lvl="1" algn="ctr" rtl="0">
              <a:spcBef>
                <a:spcPts val="0"/>
              </a:spcBef>
              <a:spcAft>
                <a:spcPts val="0"/>
              </a:spcAft>
              <a:buSzPts val="1400"/>
              <a:buFont typeface="Nunito"/>
              <a:buNone/>
              <a:defRPr sz="1400">
                <a:latin typeface="Nunito"/>
                <a:ea typeface="Nunito"/>
                <a:cs typeface="Nunito"/>
                <a:sym typeface="Nunito"/>
              </a:defRPr>
            </a:lvl2pPr>
            <a:lvl3pPr lvl="2" algn="ctr" rtl="0">
              <a:spcBef>
                <a:spcPts val="0"/>
              </a:spcBef>
              <a:spcAft>
                <a:spcPts val="0"/>
              </a:spcAft>
              <a:buSzPts val="1400"/>
              <a:buFont typeface="Nunito"/>
              <a:buNone/>
              <a:defRPr sz="1400">
                <a:latin typeface="Nunito"/>
                <a:ea typeface="Nunito"/>
                <a:cs typeface="Nunito"/>
                <a:sym typeface="Nunito"/>
              </a:defRPr>
            </a:lvl3pPr>
            <a:lvl4pPr lvl="3" algn="ctr" rtl="0">
              <a:spcBef>
                <a:spcPts val="0"/>
              </a:spcBef>
              <a:spcAft>
                <a:spcPts val="0"/>
              </a:spcAft>
              <a:buSzPts val="1400"/>
              <a:buFont typeface="Nunito"/>
              <a:buNone/>
              <a:defRPr sz="1400">
                <a:latin typeface="Nunito"/>
                <a:ea typeface="Nunito"/>
                <a:cs typeface="Nunito"/>
                <a:sym typeface="Nunito"/>
              </a:defRPr>
            </a:lvl4pPr>
            <a:lvl5pPr lvl="4" algn="ctr" rtl="0">
              <a:spcBef>
                <a:spcPts val="0"/>
              </a:spcBef>
              <a:spcAft>
                <a:spcPts val="0"/>
              </a:spcAft>
              <a:buSzPts val="1400"/>
              <a:buFont typeface="Nunito"/>
              <a:buNone/>
              <a:defRPr sz="1400">
                <a:latin typeface="Nunito"/>
                <a:ea typeface="Nunito"/>
                <a:cs typeface="Nunito"/>
                <a:sym typeface="Nunito"/>
              </a:defRPr>
            </a:lvl5pPr>
            <a:lvl6pPr lvl="5" algn="ctr" rtl="0">
              <a:spcBef>
                <a:spcPts val="0"/>
              </a:spcBef>
              <a:spcAft>
                <a:spcPts val="0"/>
              </a:spcAft>
              <a:buSzPts val="1400"/>
              <a:buFont typeface="Nunito"/>
              <a:buNone/>
              <a:defRPr sz="1400">
                <a:latin typeface="Nunito"/>
                <a:ea typeface="Nunito"/>
                <a:cs typeface="Nunito"/>
                <a:sym typeface="Nunito"/>
              </a:defRPr>
            </a:lvl6pPr>
            <a:lvl7pPr lvl="6" algn="ctr" rtl="0">
              <a:spcBef>
                <a:spcPts val="0"/>
              </a:spcBef>
              <a:spcAft>
                <a:spcPts val="0"/>
              </a:spcAft>
              <a:buSzPts val="1400"/>
              <a:buFont typeface="Nunito"/>
              <a:buNone/>
              <a:defRPr sz="1400">
                <a:latin typeface="Nunito"/>
                <a:ea typeface="Nunito"/>
                <a:cs typeface="Nunito"/>
                <a:sym typeface="Nunito"/>
              </a:defRPr>
            </a:lvl7pPr>
            <a:lvl8pPr lvl="7" algn="ctr" rtl="0">
              <a:spcBef>
                <a:spcPts val="0"/>
              </a:spcBef>
              <a:spcAft>
                <a:spcPts val="0"/>
              </a:spcAft>
              <a:buSzPts val="1400"/>
              <a:buFont typeface="Nunito"/>
              <a:buNone/>
              <a:defRPr sz="1400">
                <a:latin typeface="Nunito"/>
                <a:ea typeface="Nunito"/>
                <a:cs typeface="Nunito"/>
                <a:sym typeface="Nunito"/>
              </a:defRPr>
            </a:lvl8pPr>
            <a:lvl9pPr lvl="8" algn="ctr"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0" name="Google Shape;320;p19"/>
          <p:cNvSpPr txBox="1">
            <a:spLocks noGrp="1"/>
          </p:cNvSpPr>
          <p:nvPr>
            <p:ph type="title" idx="8" hasCustomPrompt="1"/>
          </p:nvPr>
        </p:nvSpPr>
        <p:spPr>
          <a:xfrm>
            <a:off x="6534775" y="1358006"/>
            <a:ext cx="1233300" cy="531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1" name="Google Shape;321;p19"/>
          <p:cNvSpPr txBox="1">
            <a:spLocks noGrp="1"/>
          </p:cNvSpPr>
          <p:nvPr>
            <p:ph type="title" idx="9" hasCustomPrompt="1"/>
          </p:nvPr>
        </p:nvSpPr>
        <p:spPr>
          <a:xfrm>
            <a:off x="3955381" y="1358006"/>
            <a:ext cx="1233300" cy="531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9"/>
          <p:cNvSpPr txBox="1">
            <a:spLocks noGrp="1"/>
          </p:cNvSpPr>
          <p:nvPr>
            <p:ph type="title" idx="13" hasCustomPrompt="1"/>
          </p:nvPr>
        </p:nvSpPr>
        <p:spPr>
          <a:xfrm>
            <a:off x="1375897" y="1357994"/>
            <a:ext cx="1233300" cy="531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323" name="Google Shape;323;p19"/>
          <p:cNvGrpSpPr/>
          <p:nvPr/>
        </p:nvGrpSpPr>
        <p:grpSpPr>
          <a:xfrm flipH="1">
            <a:off x="-19400" y="4879425"/>
            <a:ext cx="9181985" cy="264000"/>
            <a:chOff x="-17750" y="4879419"/>
            <a:chExt cx="9161829" cy="264000"/>
          </a:xfrm>
        </p:grpSpPr>
        <p:sp>
          <p:nvSpPr>
            <p:cNvPr id="324" name="Google Shape;324;p19"/>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9"/>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331"/>
        <p:cNvGrpSpPr/>
        <p:nvPr/>
      </p:nvGrpSpPr>
      <p:grpSpPr>
        <a:xfrm>
          <a:off x="0" y="0"/>
          <a:ext cx="0" cy="0"/>
          <a:chOff x="0" y="0"/>
          <a:chExt cx="0" cy="0"/>
        </a:xfrm>
      </p:grpSpPr>
      <p:sp>
        <p:nvSpPr>
          <p:cNvPr id="332" name="Google Shape;332;p20"/>
          <p:cNvSpPr txBox="1">
            <a:spLocks noGrp="1"/>
          </p:cNvSpPr>
          <p:nvPr>
            <p:ph type="title"/>
          </p:nvPr>
        </p:nvSpPr>
        <p:spPr>
          <a:xfrm>
            <a:off x="3036925" y="1347837"/>
            <a:ext cx="5393700" cy="1400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200"/>
              <a:buNone/>
              <a:defRPr sz="9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33" name="Google Shape;333;p20"/>
          <p:cNvSpPr txBox="1">
            <a:spLocks noGrp="1"/>
          </p:cNvSpPr>
          <p:nvPr>
            <p:ph type="subTitle" idx="1"/>
          </p:nvPr>
        </p:nvSpPr>
        <p:spPr>
          <a:xfrm>
            <a:off x="4789075" y="2856588"/>
            <a:ext cx="3641700" cy="939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34" name="Google Shape;334;p20"/>
          <p:cNvGrpSpPr/>
          <p:nvPr/>
        </p:nvGrpSpPr>
        <p:grpSpPr>
          <a:xfrm flipH="1">
            <a:off x="-19400" y="0"/>
            <a:ext cx="9181985" cy="5143425"/>
            <a:chOff x="-19400" y="0"/>
            <a:chExt cx="9181985" cy="5143425"/>
          </a:xfrm>
        </p:grpSpPr>
        <p:grpSp>
          <p:nvGrpSpPr>
            <p:cNvPr id="335" name="Google Shape;335;p20"/>
            <p:cNvGrpSpPr/>
            <p:nvPr/>
          </p:nvGrpSpPr>
          <p:grpSpPr>
            <a:xfrm>
              <a:off x="-19400" y="4879425"/>
              <a:ext cx="9181985" cy="264000"/>
              <a:chOff x="-17750" y="4879419"/>
              <a:chExt cx="9161829" cy="264000"/>
            </a:xfrm>
          </p:grpSpPr>
          <p:sp>
            <p:nvSpPr>
              <p:cNvPr id="336" name="Google Shape;336;p20"/>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20"/>
            <p:cNvGrpSpPr/>
            <p:nvPr/>
          </p:nvGrpSpPr>
          <p:grpSpPr>
            <a:xfrm flipH="1">
              <a:off x="-19400" y="0"/>
              <a:ext cx="9181985" cy="264000"/>
              <a:chOff x="-17750" y="4879419"/>
              <a:chExt cx="9161829" cy="264000"/>
            </a:xfrm>
          </p:grpSpPr>
          <p:sp>
            <p:nvSpPr>
              <p:cNvPr id="344" name="Google Shape;344;p20"/>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713225" y="2064938"/>
            <a:ext cx="4204500" cy="1302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0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0" name="Google Shape;30;p3"/>
          <p:cNvSpPr txBox="1">
            <a:spLocks noGrp="1"/>
          </p:cNvSpPr>
          <p:nvPr>
            <p:ph type="subTitle" idx="1"/>
          </p:nvPr>
        </p:nvSpPr>
        <p:spPr>
          <a:xfrm>
            <a:off x="713225" y="3589975"/>
            <a:ext cx="3192300" cy="688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3"/>
          <p:cNvSpPr txBox="1">
            <a:spLocks noGrp="1"/>
          </p:cNvSpPr>
          <p:nvPr>
            <p:ph type="title" idx="2" hasCustomPrompt="1"/>
          </p:nvPr>
        </p:nvSpPr>
        <p:spPr>
          <a:xfrm>
            <a:off x="713225" y="711838"/>
            <a:ext cx="1540500" cy="10524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7500">
                <a:solidFill>
                  <a:schemeClr val="accent4"/>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32" name="Google Shape;32;p3"/>
          <p:cNvGrpSpPr/>
          <p:nvPr/>
        </p:nvGrpSpPr>
        <p:grpSpPr>
          <a:xfrm>
            <a:off x="-19400" y="0"/>
            <a:ext cx="9181985" cy="5143425"/>
            <a:chOff x="-19400" y="0"/>
            <a:chExt cx="9181985" cy="5143425"/>
          </a:xfrm>
        </p:grpSpPr>
        <p:grpSp>
          <p:nvGrpSpPr>
            <p:cNvPr id="33" name="Google Shape;33;p3"/>
            <p:cNvGrpSpPr/>
            <p:nvPr/>
          </p:nvGrpSpPr>
          <p:grpSpPr>
            <a:xfrm>
              <a:off x="-19400" y="4879425"/>
              <a:ext cx="9181985" cy="264000"/>
              <a:chOff x="-17750" y="4879419"/>
              <a:chExt cx="9161829" cy="264000"/>
            </a:xfrm>
          </p:grpSpPr>
          <p:sp>
            <p:nvSpPr>
              <p:cNvPr id="34" name="Google Shape;34;p3"/>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3"/>
            <p:cNvGrpSpPr/>
            <p:nvPr/>
          </p:nvGrpSpPr>
          <p:grpSpPr>
            <a:xfrm flipH="1">
              <a:off x="-19400" y="0"/>
              <a:ext cx="9181985" cy="264000"/>
              <a:chOff x="-17750" y="4879419"/>
              <a:chExt cx="9161829" cy="264000"/>
            </a:xfrm>
          </p:grpSpPr>
          <p:sp>
            <p:nvSpPr>
              <p:cNvPr id="42" name="Google Shape;42;p3"/>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351"/>
        <p:cNvGrpSpPr/>
        <p:nvPr/>
      </p:nvGrpSpPr>
      <p:grpSpPr>
        <a:xfrm>
          <a:off x="0" y="0"/>
          <a:ext cx="0" cy="0"/>
          <a:chOff x="0" y="0"/>
          <a:chExt cx="0" cy="0"/>
        </a:xfrm>
      </p:grpSpPr>
      <p:sp>
        <p:nvSpPr>
          <p:cNvPr id="352" name="Google Shape;352;p21"/>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r" rtl="0">
              <a:spcBef>
                <a:spcPts val="0"/>
              </a:spcBef>
              <a:spcAft>
                <a:spcPts val="0"/>
              </a:spcAft>
              <a:buClr>
                <a:schemeClr val="dk1"/>
              </a:buClr>
              <a:buSzPts val="3400"/>
              <a:buNone/>
              <a:defRPr>
                <a:solidFill>
                  <a:schemeClr val="dk1"/>
                </a:solidFill>
              </a:defRPr>
            </a:lvl2pPr>
            <a:lvl3pPr lvl="2" algn="r" rtl="0">
              <a:spcBef>
                <a:spcPts val="0"/>
              </a:spcBef>
              <a:spcAft>
                <a:spcPts val="0"/>
              </a:spcAft>
              <a:buClr>
                <a:schemeClr val="dk1"/>
              </a:buClr>
              <a:buSzPts val="3400"/>
              <a:buNone/>
              <a:defRPr>
                <a:solidFill>
                  <a:schemeClr val="dk1"/>
                </a:solidFill>
              </a:defRPr>
            </a:lvl3pPr>
            <a:lvl4pPr lvl="3" algn="r" rtl="0">
              <a:spcBef>
                <a:spcPts val="0"/>
              </a:spcBef>
              <a:spcAft>
                <a:spcPts val="0"/>
              </a:spcAft>
              <a:buClr>
                <a:schemeClr val="dk1"/>
              </a:buClr>
              <a:buSzPts val="3400"/>
              <a:buNone/>
              <a:defRPr>
                <a:solidFill>
                  <a:schemeClr val="dk1"/>
                </a:solidFill>
              </a:defRPr>
            </a:lvl4pPr>
            <a:lvl5pPr lvl="4" algn="r" rtl="0">
              <a:spcBef>
                <a:spcPts val="0"/>
              </a:spcBef>
              <a:spcAft>
                <a:spcPts val="0"/>
              </a:spcAft>
              <a:buClr>
                <a:schemeClr val="dk1"/>
              </a:buClr>
              <a:buSzPts val="3400"/>
              <a:buNone/>
              <a:defRPr>
                <a:solidFill>
                  <a:schemeClr val="dk1"/>
                </a:solidFill>
              </a:defRPr>
            </a:lvl5pPr>
            <a:lvl6pPr lvl="5" algn="r" rtl="0">
              <a:spcBef>
                <a:spcPts val="0"/>
              </a:spcBef>
              <a:spcAft>
                <a:spcPts val="0"/>
              </a:spcAft>
              <a:buClr>
                <a:schemeClr val="dk1"/>
              </a:buClr>
              <a:buSzPts val="3400"/>
              <a:buNone/>
              <a:defRPr>
                <a:solidFill>
                  <a:schemeClr val="dk1"/>
                </a:solidFill>
              </a:defRPr>
            </a:lvl6pPr>
            <a:lvl7pPr lvl="6" algn="r" rtl="0">
              <a:spcBef>
                <a:spcPts val="0"/>
              </a:spcBef>
              <a:spcAft>
                <a:spcPts val="0"/>
              </a:spcAft>
              <a:buClr>
                <a:schemeClr val="dk1"/>
              </a:buClr>
              <a:buSzPts val="3400"/>
              <a:buNone/>
              <a:defRPr>
                <a:solidFill>
                  <a:schemeClr val="dk1"/>
                </a:solidFill>
              </a:defRPr>
            </a:lvl7pPr>
            <a:lvl8pPr lvl="7" algn="r" rtl="0">
              <a:spcBef>
                <a:spcPts val="0"/>
              </a:spcBef>
              <a:spcAft>
                <a:spcPts val="0"/>
              </a:spcAft>
              <a:buClr>
                <a:schemeClr val="dk1"/>
              </a:buClr>
              <a:buSzPts val="3400"/>
              <a:buNone/>
              <a:defRPr>
                <a:solidFill>
                  <a:schemeClr val="dk1"/>
                </a:solidFill>
              </a:defRPr>
            </a:lvl8pPr>
            <a:lvl9pPr lvl="8" algn="r" rtl="0">
              <a:spcBef>
                <a:spcPts val="0"/>
              </a:spcBef>
              <a:spcAft>
                <a:spcPts val="0"/>
              </a:spcAft>
              <a:buClr>
                <a:schemeClr val="dk1"/>
              </a:buClr>
              <a:buSzPts val="3400"/>
              <a:buNone/>
              <a:defRPr>
                <a:solidFill>
                  <a:schemeClr val="dk1"/>
                </a:solidFill>
              </a:defRPr>
            </a:lvl9pPr>
          </a:lstStyle>
          <a:p>
            <a:endParaRPr/>
          </a:p>
        </p:txBody>
      </p:sp>
      <p:sp>
        <p:nvSpPr>
          <p:cNvPr id="353" name="Google Shape;353;p21"/>
          <p:cNvSpPr txBox="1">
            <a:spLocks noGrp="1"/>
          </p:cNvSpPr>
          <p:nvPr>
            <p:ph type="body" idx="1"/>
          </p:nvPr>
        </p:nvSpPr>
        <p:spPr>
          <a:xfrm>
            <a:off x="4081050" y="1759375"/>
            <a:ext cx="4349700" cy="20202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Nunito Light"/>
              <a:buChar char="●"/>
              <a:defRPr sz="1400"/>
            </a:lvl1pPr>
            <a:lvl2pPr marL="914400" lvl="1" indent="-330200" rtl="0">
              <a:spcBef>
                <a:spcPts val="0"/>
              </a:spcBef>
              <a:spcAft>
                <a:spcPts val="0"/>
              </a:spcAft>
              <a:buSzPts val="1600"/>
              <a:buFont typeface="Nunito Light"/>
              <a:buChar char="○"/>
              <a:defRPr/>
            </a:lvl2pPr>
            <a:lvl3pPr marL="1371600" lvl="2" indent="-323850" rtl="0">
              <a:spcBef>
                <a:spcPts val="0"/>
              </a:spcBef>
              <a:spcAft>
                <a:spcPts val="0"/>
              </a:spcAft>
              <a:buSzPts val="1500"/>
              <a:buFont typeface="Nunito Light"/>
              <a:buChar char="■"/>
              <a:defRPr/>
            </a:lvl3pPr>
            <a:lvl4pPr marL="1828800" lvl="3" indent="-323850" rtl="0">
              <a:spcBef>
                <a:spcPts val="0"/>
              </a:spcBef>
              <a:spcAft>
                <a:spcPts val="0"/>
              </a:spcAft>
              <a:buSzPts val="1500"/>
              <a:buFont typeface="Nunito Light"/>
              <a:buChar char="●"/>
              <a:defRPr/>
            </a:lvl4pPr>
            <a:lvl5pPr marL="2286000" lvl="4" indent="-317500" rtl="0">
              <a:spcBef>
                <a:spcPts val="0"/>
              </a:spcBef>
              <a:spcAft>
                <a:spcPts val="0"/>
              </a:spcAft>
              <a:buSzPts val="1400"/>
              <a:buFont typeface="Nunito Light"/>
              <a:buChar char="○"/>
              <a:defRPr/>
            </a:lvl5pPr>
            <a:lvl6pPr marL="2743200" lvl="5" indent="-317500" rtl="0">
              <a:spcBef>
                <a:spcPts val="0"/>
              </a:spcBef>
              <a:spcAft>
                <a:spcPts val="0"/>
              </a:spcAft>
              <a:buSzPts val="1400"/>
              <a:buFont typeface="Nunito Light"/>
              <a:buChar char="■"/>
              <a:defRPr/>
            </a:lvl6pPr>
            <a:lvl7pPr marL="3200400" lvl="6" indent="-311150" rtl="0">
              <a:spcBef>
                <a:spcPts val="0"/>
              </a:spcBef>
              <a:spcAft>
                <a:spcPts val="0"/>
              </a:spcAft>
              <a:buSzPts val="1300"/>
              <a:buFont typeface="Nunito Light"/>
              <a:buChar char="●"/>
              <a:defRPr/>
            </a:lvl7pPr>
            <a:lvl8pPr marL="3657600" lvl="7" indent="-311150" rtl="0">
              <a:spcBef>
                <a:spcPts val="0"/>
              </a:spcBef>
              <a:spcAft>
                <a:spcPts val="0"/>
              </a:spcAft>
              <a:buSzPts val="1300"/>
              <a:buFont typeface="Nunito Light"/>
              <a:buChar char="○"/>
              <a:defRPr/>
            </a:lvl8pPr>
            <a:lvl9pPr marL="4114800" lvl="8" indent="-317500" rtl="0">
              <a:spcBef>
                <a:spcPts val="0"/>
              </a:spcBef>
              <a:spcAft>
                <a:spcPts val="0"/>
              </a:spcAft>
              <a:buSzPts val="1400"/>
              <a:buFont typeface="Nunito Light"/>
              <a:buChar char="■"/>
              <a:defRPr/>
            </a:lvl9pPr>
          </a:lstStyle>
          <a:p>
            <a:endParaRPr/>
          </a:p>
        </p:txBody>
      </p:sp>
      <p:grpSp>
        <p:nvGrpSpPr>
          <p:cNvPr id="354" name="Google Shape;354;p21"/>
          <p:cNvGrpSpPr/>
          <p:nvPr/>
        </p:nvGrpSpPr>
        <p:grpSpPr>
          <a:xfrm>
            <a:off x="-19400" y="4879425"/>
            <a:ext cx="9181985" cy="264000"/>
            <a:chOff x="-17750" y="4879419"/>
            <a:chExt cx="9161829" cy="264000"/>
          </a:xfrm>
        </p:grpSpPr>
        <p:sp>
          <p:nvSpPr>
            <p:cNvPr id="355" name="Google Shape;355;p21"/>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1"/>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CUSTOM_15">
    <p:spTree>
      <p:nvGrpSpPr>
        <p:cNvPr id="1" name="Shape 362"/>
        <p:cNvGrpSpPr/>
        <p:nvPr/>
      </p:nvGrpSpPr>
      <p:grpSpPr>
        <a:xfrm>
          <a:off x="0" y="0"/>
          <a:ext cx="0" cy="0"/>
          <a:chOff x="0" y="0"/>
          <a:chExt cx="0" cy="0"/>
        </a:xfrm>
      </p:grpSpPr>
      <p:sp>
        <p:nvSpPr>
          <p:cNvPr id="363" name="Google Shape;363;p22"/>
          <p:cNvSpPr txBox="1">
            <a:spLocks noGrp="1"/>
          </p:cNvSpPr>
          <p:nvPr>
            <p:ph type="title"/>
          </p:nvPr>
        </p:nvSpPr>
        <p:spPr>
          <a:xfrm>
            <a:off x="713250" y="1461200"/>
            <a:ext cx="3858600" cy="11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400"/>
              <a:buNone/>
              <a:defRPr sz="3400">
                <a:solidFill>
                  <a:schemeClr val="dk1"/>
                </a:solidFill>
              </a:defRPr>
            </a:lvl1pPr>
            <a:lvl2pPr lvl="1" rtl="0">
              <a:spcBef>
                <a:spcPts val="0"/>
              </a:spcBef>
              <a:spcAft>
                <a:spcPts val="0"/>
              </a:spcAft>
              <a:buClr>
                <a:schemeClr val="dk1"/>
              </a:buClr>
              <a:buSzPts val="3400"/>
              <a:buNone/>
              <a:defRPr>
                <a:solidFill>
                  <a:schemeClr val="dk1"/>
                </a:solidFill>
              </a:defRPr>
            </a:lvl2pPr>
            <a:lvl3pPr lvl="2" rtl="0">
              <a:spcBef>
                <a:spcPts val="0"/>
              </a:spcBef>
              <a:spcAft>
                <a:spcPts val="0"/>
              </a:spcAft>
              <a:buClr>
                <a:schemeClr val="dk1"/>
              </a:buClr>
              <a:buSzPts val="3400"/>
              <a:buNone/>
              <a:defRPr>
                <a:solidFill>
                  <a:schemeClr val="dk1"/>
                </a:solidFill>
              </a:defRPr>
            </a:lvl3pPr>
            <a:lvl4pPr lvl="3" rtl="0">
              <a:spcBef>
                <a:spcPts val="0"/>
              </a:spcBef>
              <a:spcAft>
                <a:spcPts val="0"/>
              </a:spcAft>
              <a:buClr>
                <a:schemeClr val="dk1"/>
              </a:buClr>
              <a:buSzPts val="3400"/>
              <a:buNone/>
              <a:defRPr>
                <a:solidFill>
                  <a:schemeClr val="dk1"/>
                </a:solidFill>
              </a:defRPr>
            </a:lvl4pPr>
            <a:lvl5pPr lvl="4" rtl="0">
              <a:spcBef>
                <a:spcPts val="0"/>
              </a:spcBef>
              <a:spcAft>
                <a:spcPts val="0"/>
              </a:spcAft>
              <a:buClr>
                <a:schemeClr val="dk1"/>
              </a:buClr>
              <a:buSzPts val="3400"/>
              <a:buNone/>
              <a:defRPr>
                <a:solidFill>
                  <a:schemeClr val="dk1"/>
                </a:solidFill>
              </a:defRPr>
            </a:lvl5pPr>
            <a:lvl6pPr lvl="5" rtl="0">
              <a:spcBef>
                <a:spcPts val="0"/>
              </a:spcBef>
              <a:spcAft>
                <a:spcPts val="0"/>
              </a:spcAft>
              <a:buClr>
                <a:schemeClr val="dk1"/>
              </a:buClr>
              <a:buSzPts val="3400"/>
              <a:buNone/>
              <a:defRPr>
                <a:solidFill>
                  <a:schemeClr val="dk1"/>
                </a:solidFill>
              </a:defRPr>
            </a:lvl6pPr>
            <a:lvl7pPr lvl="6" rtl="0">
              <a:spcBef>
                <a:spcPts val="0"/>
              </a:spcBef>
              <a:spcAft>
                <a:spcPts val="0"/>
              </a:spcAft>
              <a:buClr>
                <a:schemeClr val="dk1"/>
              </a:buClr>
              <a:buSzPts val="3400"/>
              <a:buNone/>
              <a:defRPr>
                <a:solidFill>
                  <a:schemeClr val="dk1"/>
                </a:solidFill>
              </a:defRPr>
            </a:lvl7pPr>
            <a:lvl8pPr lvl="7" rtl="0">
              <a:spcBef>
                <a:spcPts val="0"/>
              </a:spcBef>
              <a:spcAft>
                <a:spcPts val="0"/>
              </a:spcAft>
              <a:buClr>
                <a:schemeClr val="dk1"/>
              </a:buClr>
              <a:buSzPts val="3400"/>
              <a:buNone/>
              <a:defRPr>
                <a:solidFill>
                  <a:schemeClr val="dk1"/>
                </a:solidFill>
              </a:defRPr>
            </a:lvl8pPr>
            <a:lvl9pPr lvl="8" rtl="0">
              <a:spcBef>
                <a:spcPts val="0"/>
              </a:spcBef>
              <a:spcAft>
                <a:spcPts val="0"/>
              </a:spcAft>
              <a:buClr>
                <a:schemeClr val="dk1"/>
              </a:buClr>
              <a:buSzPts val="3400"/>
              <a:buNone/>
              <a:defRPr>
                <a:solidFill>
                  <a:schemeClr val="dk1"/>
                </a:solidFill>
              </a:defRPr>
            </a:lvl9pPr>
          </a:lstStyle>
          <a:p>
            <a:endParaRPr/>
          </a:p>
        </p:txBody>
      </p:sp>
      <p:sp>
        <p:nvSpPr>
          <p:cNvPr id="364" name="Google Shape;364;p22"/>
          <p:cNvSpPr txBox="1">
            <a:spLocks noGrp="1"/>
          </p:cNvSpPr>
          <p:nvPr>
            <p:ph type="subTitle" idx="1"/>
          </p:nvPr>
        </p:nvSpPr>
        <p:spPr>
          <a:xfrm>
            <a:off x="713325" y="2865975"/>
            <a:ext cx="3449100" cy="8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365" name="Google Shape;365;p22"/>
          <p:cNvGrpSpPr/>
          <p:nvPr/>
        </p:nvGrpSpPr>
        <p:grpSpPr>
          <a:xfrm>
            <a:off x="-19400" y="0"/>
            <a:ext cx="9181985" cy="5143425"/>
            <a:chOff x="-19400" y="0"/>
            <a:chExt cx="9181985" cy="5143425"/>
          </a:xfrm>
        </p:grpSpPr>
        <p:grpSp>
          <p:nvGrpSpPr>
            <p:cNvPr id="366" name="Google Shape;366;p22"/>
            <p:cNvGrpSpPr/>
            <p:nvPr/>
          </p:nvGrpSpPr>
          <p:grpSpPr>
            <a:xfrm>
              <a:off x="-19400" y="4879425"/>
              <a:ext cx="9181985" cy="264000"/>
              <a:chOff x="-17750" y="4879419"/>
              <a:chExt cx="9161829" cy="264000"/>
            </a:xfrm>
          </p:grpSpPr>
          <p:sp>
            <p:nvSpPr>
              <p:cNvPr id="367" name="Google Shape;367;p22"/>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2"/>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2"/>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2"/>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22"/>
            <p:cNvGrpSpPr/>
            <p:nvPr/>
          </p:nvGrpSpPr>
          <p:grpSpPr>
            <a:xfrm flipH="1">
              <a:off x="-19400" y="0"/>
              <a:ext cx="9181985" cy="264000"/>
              <a:chOff x="-17750" y="4879419"/>
              <a:chExt cx="9161829" cy="264000"/>
            </a:xfrm>
          </p:grpSpPr>
          <p:sp>
            <p:nvSpPr>
              <p:cNvPr id="375" name="Google Shape;375;p22"/>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2"/>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2"/>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2"/>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2"/>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CUSTOM_17">
    <p:spTree>
      <p:nvGrpSpPr>
        <p:cNvPr id="1" name="Shape 382"/>
        <p:cNvGrpSpPr/>
        <p:nvPr/>
      </p:nvGrpSpPr>
      <p:grpSpPr>
        <a:xfrm>
          <a:off x="0" y="0"/>
          <a:ext cx="0" cy="0"/>
          <a:chOff x="0" y="0"/>
          <a:chExt cx="0" cy="0"/>
        </a:xfrm>
      </p:grpSpPr>
      <p:sp>
        <p:nvSpPr>
          <p:cNvPr id="383" name="Google Shape;383;p23"/>
          <p:cNvSpPr txBox="1">
            <a:spLocks noGrp="1"/>
          </p:cNvSpPr>
          <p:nvPr>
            <p:ph type="body" idx="1"/>
          </p:nvPr>
        </p:nvSpPr>
        <p:spPr>
          <a:xfrm>
            <a:off x="699000" y="1152450"/>
            <a:ext cx="7746000" cy="183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84" name="Google Shape;384;p23"/>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grpSp>
        <p:nvGrpSpPr>
          <p:cNvPr id="385" name="Google Shape;385;p23"/>
          <p:cNvGrpSpPr/>
          <p:nvPr/>
        </p:nvGrpSpPr>
        <p:grpSpPr>
          <a:xfrm flipH="1">
            <a:off x="-19400" y="4879425"/>
            <a:ext cx="9181985" cy="264000"/>
            <a:chOff x="-17750" y="4879419"/>
            <a:chExt cx="9161829" cy="264000"/>
          </a:xfrm>
        </p:grpSpPr>
        <p:sp>
          <p:nvSpPr>
            <p:cNvPr id="386" name="Google Shape;386;p23"/>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3"/>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3"/>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3"/>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3"/>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CUSTOM_4">
    <p:spTree>
      <p:nvGrpSpPr>
        <p:cNvPr id="1" name="Shape 393"/>
        <p:cNvGrpSpPr/>
        <p:nvPr/>
      </p:nvGrpSpPr>
      <p:grpSpPr>
        <a:xfrm>
          <a:off x="0" y="0"/>
          <a:ext cx="0" cy="0"/>
          <a:chOff x="0" y="0"/>
          <a:chExt cx="0" cy="0"/>
        </a:xfrm>
      </p:grpSpPr>
      <p:sp>
        <p:nvSpPr>
          <p:cNvPr id="394" name="Google Shape;394;p24"/>
          <p:cNvSpPr txBox="1">
            <a:spLocks noGrp="1"/>
          </p:cNvSpPr>
          <p:nvPr>
            <p:ph type="title"/>
          </p:nvPr>
        </p:nvSpPr>
        <p:spPr>
          <a:xfrm>
            <a:off x="1208850" y="417400"/>
            <a:ext cx="6726300" cy="1146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grpSp>
        <p:nvGrpSpPr>
          <p:cNvPr id="395" name="Google Shape;395;p24"/>
          <p:cNvGrpSpPr/>
          <p:nvPr/>
        </p:nvGrpSpPr>
        <p:grpSpPr>
          <a:xfrm>
            <a:off x="-19400" y="4879425"/>
            <a:ext cx="9181985" cy="264000"/>
            <a:chOff x="-17750" y="4879419"/>
            <a:chExt cx="9161829" cy="264000"/>
          </a:xfrm>
        </p:grpSpPr>
        <p:sp>
          <p:nvSpPr>
            <p:cNvPr id="396" name="Google Shape;396;p24"/>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4"/>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4"/>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4"/>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CUSTOM_20">
    <p:spTree>
      <p:nvGrpSpPr>
        <p:cNvPr id="1" name="Shape 403"/>
        <p:cNvGrpSpPr/>
        <p:nvPr/>
      </p:nvGrpSpPr>
      <p:grpSpPr>
        <a:xfrm>
          <a:off x="0" y="0"/>
          <a:ext cx="0" cy="0"/>
          <a:chOff x="0" y="0"/>
          <a:chExt cx="0" cy="0"/>
        </a:xfrm>
      </p:grpSpPr>
      <p:grpSp>
        <p:nvGrpSpPr>
          <p:cNvPr id="404" name="Google Shape;404;p25"/>
          <p:cNvGrpSpPr/>
          <p:nvPr/>
        </p:nvGrpSpPr>
        <p:grpSpPr>
          <a:xfrm flipH="1">
            <a:off x="-19400" y="4879425"/>
            <a:ext cx="9181985" cy="264000"/>
            <a:chOff x="-17750" y="4879419"/>
            <a:chExt cx="9161829" cy="264000"/>
          </a:xfrm>
        </p:grpSpPr>
        <p:sp>
          <p:nvSpPr>
            <p:cNvPr id="405" name="Google Shape;405;p25"/>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 name="Google Shape;412;p25"/>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CUSTOM_21">
    <p:spTree>
      <p:nvGrpSpPr>
        <p:cNvPr id="1" name="Shape 413"/>
        <p:cNvGrpSpPr/>
        <p:nvPr/>
      </p:nvGrpSpPr>
      <p:grpSpPr>
        <a:xfrm>
          <a:off x="0" y="0"/>
          <a:ext cx="0" cy="0"/>
          <a:chOff x="0" y="0"/>
          <a:chExt cx="0" cy="0"/>
        </a:xfrm>
      </p:grpSpPr>
      <p:grpSp>
        <p:nvGrpSpPr>
          <p:cNvPr id="414" name="Google Shape;414;p26"/>
          <p:cNvGrpSpPr/>
          <p:nvPr/>
        </p:nvGrpSpPr>
        <p:grpSpPr>
          <a:xfrm flipH="1">
            <a:off x="-19400" y="4879425"/>
            <a:ext cx="9181985" cy="264000"/>
            <a:chOff x="-17750" y="4879419"/>
            <a:chExt cx="9161829" cy="264000"/>
          </a:xfrm>
        </p:grpSpPr>
        <p:sp>
          <p:nvSpPr>
            <p:cNvPr id="415" name="Google Shape;415;p26"/>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6"/>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6"/>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6"/>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6"/>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6"/>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6"/>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26"/>
          <p:cNvSpPr txBox="1">
            <a:spLocks noGrp="1"/>
          </p:cNvSpPr>
          <p:nvPr>
            <p:ph type="title"/>
          </p:nvPr>
        </p:nvSpPr>
        <p:spPr>
          <a:xfrm>
            <a:off x="713225" y="417400"/>
            <a:ext cx="7717500" cy="1146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CUSTOM_22">
    <p:spTree>
      <p:nvGrpSpPr>
        <p:cNvPr id="1" name="Shape 423"/>
        <p:cNvGrpSpPr/>
        <p:nvPr/>
      </p:nvGrpSpPr>
      <p:grpSpPr>
        <a:xfrm>
          <a:off x="0" y="0"/>
          <a:ext cx="0" cy="0"/>
          <a:chOff x="0" y="0"/>
          <a:chExt cx="0" cy="0"/>
        </a:xfrm>
      </p:grpSpPr>
      <p:grpSp>
        <p:nvGrpSpPr>
          <p:cNvPr id="424" name="Google Shape;424;p27"/>
          <p:cNvGrpSpPr/>
          <p:nvPr/>
        </p:nvGrpSpPr>
        <p:grpSpPr>
          <a:xfrm flipH="1">
            <a:off x="-19400" y="4879425"/>
            <a:ext cx="9181985" cy="264000"/>
            <a:chOff x="-17750" y="4879419"/>
            <a:chExt cx="9161829" cy="264000"/>
          </a:xfrm>
        </p:grpSpPr>
        <p:sp>
          <p:nvSpPr>
            <p:cNvPr id="425" name="Google Shape;425;p27"/>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7"/>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7"/>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7"/>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7"/>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7"/>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7"/>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27"/>
          <p:cNvSpPr txBox="1">
            <a:spLocks noGrp="1"/>
          </p:cNvSpPr>
          <p:nvPr>
            <p:ph type="title"/>
          </p:nvPr>
        </p:nvSpPr>
        <p:spPr>
          <a:xfrm>
            <a:off x="1355700" y="417400"/>
            <a:ext cx="6432600" cy="1146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CUSTOM_16">
    <p:spTree>
      <p:nvGrpSpPr>
        <p:cNvPr id="1" name="Shape 433"/>
        <p:cNvGrpSpPr/>
        <p:nvPr/>
      </p:nvGrpSpPr>
      <p:grpSpPr>
        <a:xfrm>
          <a:off x="0" y="0"/>
          <a:ext cx="0" cy="0"/>
          <a:chOff x="0" y="0"/>
          <a:chExt cx="0" cy="0"/>
        </a:xfrm>
      </p:grpSpPr>
      <p:sp>
        <p:nvSpPr>
          <p:cNvPr id="434" name="Google Shape;434;p28"/>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rtl="0">
              <a:spcBef>
                <a:spcPts val="0"/>
              </a:spcBef>
              <a:spcAft>
                <a:spcPts val="0"/>
              </a:spcAft>
              <a:buClr>
                <a:schemeClr val="dk1"/>
              </a:buClr>
              <a:buSzPts val="3400"/>
              <a:buNone/>
              <a:defRPr>
                <a:solidFill>
                  <a:schemeClr val="dk1"/>
                </a:solidFill>
              </a:defRPr>
            </a:lvl2pPr>
            <a:lvl3pPr lvl="2" rtl="0">
              <a:spcBef>
                <a:spcPts val="0"/>
              </a:spcBef>
              <a:spcAft>
                <a:spcPts val="0"/>
              </a:spcAft>
              <a:buClr>
                <a:schemeClr val="dk1"/>
              </a:buClr>
              <a:buSzPts val="3400"/>
              <a:buNone/>
              <a:defRPr>
                <a:solidFill>
                  <a:schemeClr val="dk1"/>
                </a:solidFill>
              </a:defRPr>
            </a:lvl3pPr>
            <a:lvl4pPr lvl="3" rtl="0">
              <a:spcBef>
                <a:spcPts val="0"/>
              </a:spcBef>
              <a:spcAft>
                <a:spcPts val="0"/>
              </a:spcAft>
              <a:buClr>
                <a:schemeClr val="dk1"/>
              </a:buClr>
              <a:buSzPts val="3400"/>
              <a:buNone/>
              <a:defRPr>
                <a:solidFill>
                  <a:schemeClr val="dk1"/>
                </a:solidFill>
              </a:defRPr>
            </a:lvl4pPr>
            <a:lvl5pPr lvl="4" rtl="0">
              <a:spcBef>
                <a:spcPts val="0"/>
              </a:spcBef>
              <a:spcAft>
                <a:spcPts val="0"/>
              </a:spcAft>
              <a:buClr>
                <a:schemeClr val="dk1"/>
              </a:buClr>
              <a:buSzPts val="3400"/>
              <a:buNone/>
              <a:defRPr>
                <a:solidFill>
                  <a:schemeClr val="dk1"/>
                </a:solidFill>
              </a:defRPr>
            </a:lvl5pPr>
            <a:lvl6pPr lvl="5" rtl="0">
              <a:spcBef>
                <a:spcPts val="0"/>
              </a:spcBef>
              <a:spcAft>
                <a:spcPts val="0"/>
              </a:spcAft>
              <a:buClr>
                <a:schemeClr val="dk1"/>
              </a:buClr>
              <a:buSzPts val="3400"/>
              <a:buNone/>
              <a:defRPr>
                <a:solidFill>
                  <a:schemeClr val="dk1"/>
                </a:solidFill>
              </a:defRPr>
            </a:lvl6pPr>
            <a:lvl7pPr lvl="6" rtl="0">
              <a:spcBef>
                <a:spcPts val="0"/>
              </a:spcBef>
              <a:spcAft>
                <a:spcPts val="0"/>
              </a:spcAft>
              <a:buClr>
                <a:schemeClr val="dk1"/>
              </a:buClr>
              <a:buSzPts val="3400"/>
              <a:buNone/>
              <a:defRPr>
                <a:solidFill>
                  <a:schemeClr val="dk1"/>
                </a:solidFill>
              </a:defRPr>
            </a:lvl7pPr>
            <a:lvl8pPr lvl="7" rtl="0">
              <a:spcBef>
                <a:spcPts val="0"/>
              </a:spcBef>
              <a:spcAft>
                <a:spcPts val="0"/>
              </a:spcAft>
              <a:buClr>
                <a:schemeClr val="dk1"/>
              </a:buClr>
              <a:buSzPts val="3400"/>
              <a:buNone/>
              <a:defRPr>
                <a:solidFill>
                  <a:schemeClr val="dk1"/>
                </a:solidFill>
              </a:defRPr>
            </a:lvl8pPr>
            <a:lvl9pPr lvl="8" rtl="0">
              <a:spcBef>
                <a:spcPts val="0"/>
              </a:spcBef>
              <a:spcAft>
                <a:spcPts val="0"/>
              </a:spcAft>
              <a:buClr>
                <a:schemeClr val="dk1"/>
              </a:buClr>
              <a:buSzPts val="3400"/>
              <a:buNone/>
              <a:defRPr>
                <a:solidFill>
                  <a:schemeClr val="dk1"/>
                </a:solidFill>
              </a:defRPr>
            </a:lvl9pPr>
          </a:lstStyle>
          <a:p>
            <a:endParaRPr/>
          </a:p>
        </p:txBody>
      </p:sp>
      <p:sp>
        <p:nvSpPr>
          <p:cNvPr id="435" name="Google Shape;435;p28"/>
          <p:cNvSpPr txBox="1">
            <a:spLocks noGrp="1"/>
          </p:cNvSpPr>
          <p:nvPr>
            <p:ph type="title" idx="2"/>
          </p:nvPr>
        </p:nvSpPr>
        <p:spPr>
          <a:xfrm>
            <a:off x="1153063" y="3402175"/>
            <a:ext cx="2162100" cy="42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100" b="1">
                <a:latin typeface="Inter"/>
                <a:ea typeface="Inter"/>
                <a:cs typeface="Inter"/>
                <a:sym typeface="Inter"/>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36" name="Google Shape;436;p28"/>
          <p:cNvSpPr txBox="1">
            <a:spLocks noGrp="1"/>
          </p:cNvSpPr>
          <p:nvPr>
            <p:ph type="subTitle" idx="1"/>
          </p:nvPr>
        </p:nvSpPr>
        <p:spPr>
          <a:xfrm>
            <a:off x="1153111" y="3790650"/>
            <a:ext cx="21621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37" name="Google Shape;437;p28"/>
          <p:cNvSpPr txBox="1">
            <a:spLocks noGrp="1"/>
          </p:cNvSpPr>
          <p:nvPr>
            <p:ph type="title" idx="3"/>
          </p:nvPr>
        </p:nvSpPr>
        <p:spPr>
          <a:xfrm>
            <a:off x="5828837" y="3402175"/>
            <a:ext cx="2162100" cy="42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100" b="1">
                <a:latin typeface="Inter"/>
                <a:ea typeface="Inter"/>
                <a:cs typeface="Inter"/>
                <a:sym typeface="Inter"/>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38" name="Google Shape;438;p28"/>
          <p:cNvSpPr txBox="1">
            <a:spLocks noGrp="1"/>
          </p:cNvSpPr>
          <p:nvPr>
            <p:ph type="subTitle" idx="4"/>
          </p:nvPr>
        </p:nvSpPr>
        <p:spPr>
          <a:xfrm>
            <a:off x="5828838" y="3790650"/>
            <a:ext cx="21621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439" name="Google Shape;439;p28"/>
          <p:cNvGrpSpPr/>
          <p:nvPr/>
        </p:nvGrpSpPr>
        <p:grpSpPr>
          <a:xfrm flipH="1">
            <a:off x="-19400" y="4879425"/>
            <a:ext cx="9181985" cy="264000"/>
            <a:chOff x="-17750" y="4879419"/>
            <a:chExt cx="9161829" cy="264000"/>
          </a:xfrm>
        </p:grpSpPr>
        <p:sp>
          <p:nvSpPr>
            <p:cNvPr id="440" name="Google Shape;440;p28"/>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8"/>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8"/>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8"/>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8"/>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8"/>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8"/>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CUSTOM_5">
    <p:spTree>
      <p:nvGrpSpPr>
        <p:cNvPr id="1" name="Shape 447"/>
        <p:cNvGrpSpPr/>
        <p:nvPr/>
      </p:nvGrpSpPr>
      <p:grpSpPr>
        <a:xfrm>
          <a:off x="0" y="0"/>
          <a:ext cx="0" cy="0"/>
          <a:chOff x="0" y="0"/>
          <a:chExt cx="0" cy="0"/>
        </a:xfrm>
      </p:grpSpPr>
      <p:sp>
        <p:nvSpPr>
          <p:cNvPr id="448" name="Google Shape;448;p29"/>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3400"/>
              <a:buNone/>
              <a:defRPr sz="3400">
                <a:solidFill>
                  <a:schemeClr val="dk1"/>
                </a:solidFill>
              </a:defRPr>
            </a:lvl1pPr>
            <a:lvl2pPr lvl="1" algn="r" rtl="0">
              <a:spcBef>
                <a:spcPts val="0"/>
              </a:spcBef>
              <a:spcAft>
                <a:spcPts val="0"/>
              </a:spcAft>
              <a:buClr>
                <a:schemeClr val="dk1"/>
              </a:buClr>
              <a:buSzPts val="3400"/>
              <a:buNone/>
              <a:defRPr>
                <a:solidFill>
                  <a:schemeClr val="dk1"/>
                </a:solidFill>
              </a:defRPr>
            </a:lvl2pPr>
            <a:lvl3pPr lvl="2" algn="r" rtl="0">
              <a:spcBef>
                <a:spcPts val="0"/>
              </a:spcBef>
              <a:spcAft>
                <a:spcPts val="0"/>
              </a:spcAft>
              <a:buClr>
                <a:schemeClr val="dk1"/>
              </a:buClr>
              <a:buSzPts val="3400"/>
              <a:buNone/>
              <a:defRPr>
                <a:solidFill>
                  <a:schemeClr val="dk1"/>
                </a:solidFill>
              </a:defRPr>
            </a:lvl3pPr>
            <a:lvl4pPr lvl="3" algn="r" rtl="0">
              <a:spcBef>
                <a:spcPts val="0"/>
              </a:spcBef>
              <a:spcAft>
                <a:spcPts val="0"/>
              </a:spcAft>
              <a:buClr>
                <a:schemeClr val="dk1"/>
              </a:buClr>
              <a:buSzPts val="3400"/>
              <a:buNone/>
              <a:defRPr>
                <a:solidFill>
                  <a:schemeClr val="dk1"/>
                </a:solidFill>
              </a:defRPr>
            </a:lvl4pPr>
            <a:lvl5pPr lvl="4" algn="r" rtl="0">
              <a:spcBef>
                <a:spcPts val="0"/>
              </a:spcBef>
              <a:spcAft>
                <a:spcPts val="0"/>
              </a:spcAft>
              <a:buClr>
                <a:schemeClr val="dk1"/>
              </a:buClr>
              <a:buSzPts val="3400"/>
              <a:buNone/>
              <a:defRPr>
                <a:solidFill>
                  <a:schemeClr val="dk1"/>
                </a:solidFill>
              </a:defRPr>
            </a:lvl5pPr>
            <a:lvl6pPr lvl="5" algn="r" rtl="0">
              <a:spcBef>
                <a:spcPts val="0"/>
              </a:spcBef>
              <a:spcAft>
                <a:spcPts val="0"/>
              </a:spcAft>
              <a:buClr>
                <a:schemeClr val="dk1"/>
              </a:buClr>
              <a:buSzPts val="3400"/>
              <a:buNone/>
              <a:defRPr>
                <a:solidFill>
                  <a:schemeClr val="dk1"/>
                </a:solidFill>
              </a:defRPr>
            </a:lvl6pPr>
            <a:lvl7pPr lvl="6" algn="r" rtl="0">
              <a:spcBef>
                <a:spcPts val="0"/>
              </a:spcBef>
              <a:spcAft>
                <a:spcPts val="0"/>
              </a:spcAft>
              <a:buClr>
                <a:schemeClr val="dk1"/>
              </a:buClr>
              <a:buSzPts val="3400"/>
              <a:buNone/>
              <a:defRPr>
                <a:solidFill>
                  <a:schemeClr val="dk1"/>
                </a:solidFill>
              </a:defRPr>
            </a:lvl7pPr>
            <a:lvl8pPr lvl="7" algn="r" rtl="0">
              <a:spcBef>
                <a:spcPts val="0"/>
              </a:spcBef>
              <a:spcAft>
                <a:spcPts val="0"/>
              </a:spcAft>
              <a:buClr>
                <a:schemeClr val="dk1"/>
              </a:buClr>
              <a:buSzPts val="3400"/>
              <a:buNone/>
              <a:defRPr>
                <a:solidFill>
                  <a:schemeClr val="dk1"/>
                </a:solidFill>
              </a:defRPr>
            </a:lvl8pPr>
            <a:lvl9pPr lvl="8" algn="r" rtl="0">
              <a:spcBef>
                <a:spcPts val="0"/>
              </a:spcBef>
              <a:spcAft>
                <a:spcPts val="0"/>
              </a:spcAft>
              <a:buClr>
                <a:schemeClr val="dk1"/>
              </a:buClr>
              <a:buSzPts val="3400"/>
              <a:buNone/>
              <a:defRPr>
                <a:solidFill>
                  <a:schemeClr val="dk1"/>
                </a:solidFill>
              </a:defRPr>
            </a:lvl9pPr>
          </a:lstStyle>
          <a:p>
            <a:endParaRPr/>
          </a:p>
        </p:txBody>
      </p:sp>
      <p:sp>
        <p:nvSpPr>
          <p:cNvPr id="449" name="Google Shape;449;p29"/>
          <p:cNvSpPr txBox="1">
            <a:spLocks noGrp="1"/>
          </p:cNvSpPr>
          <p:nvPr>
            <p:ph type="subTitle" idx="1"/>
          </p:nvPr>
        </p:nvSpPr>
        <p:spPr>
          <a:xfrm flipH="1">
            <a:off x="3684971" y="1321875"/>
            <a:ext cx="4280100" cy="343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2100" b="1">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0" name="Google Shape;450;p29"/>
          <p:cNvSpPr txBox="1">
            <a:spLocks noGrp="1"/>
          </p:cNvSpPr>
          <p:nvPr>
            <p:ph type="subTitle" idx="2"/>
          </p:nvPr>
        </p:nvSpPr>
        <p:spPr>
          <a:xfrm flipH="1">
            <a:off x="3689775" y="2347342"/>
            <a:ext cx="4280100" cy="343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2100" b="1">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1" name="Google Shape;451;p29"/>
          <p:cNvSpPr txBox="1">
            <a:spLocks noGrp="1"/>
          </p:cNvSpPr>
          <p:nvPr>
            <p:ph type="subTitle" idx="3"/>
          </p:nvPr>
        </p:nvSpPr>
        <p:spPr>
          <a:xfrm flipH="1">
            <a:off x="3684971" y="3372812"/>
            <a:ext cx="4280100" cy="343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2100" b="1">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2" name="Google Shape;452;p29"/>
          <p:cNvSpPr txBox="1">
            <a:spLocks noGrp="1"/>
          </p:cNvSpPr>
          <p:nvPr>
            <p:ph type="subTitle" idx="4"/>
          </p:nvPr>
        </p:nvSpPr>
        <p:spPr>
          <a:xfrm flipH="1">
            <a:off x="3690080" y="1682228"/>
            <a:ext cx="4275000" cy="5262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53" name="Google Shape;453;p29"/>
          <p:cNvSpPr txBox="1">
            <a:spLocks noGrp="1"/>
          </p:cNvSpPr>
          <p:nvPr>
            <p:ph type="subTitle" idx="5"/>
          </p:nvPr>
        </p:nvSpPr>
        <p:spPr>
          <a:xfrm flipH="1">
            <a:off x="3694875" y="2707673"/>
            <a:ext cx="4275000" cy="5262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54" name="Google Shape;454;p29"/>
          <p:cNvSpPr txBox="1">
            <a:spLocks noGrp="1"/>
          </p:cNvSpPr>
          <p:nvPr>
            <p:ph type="subTitle" idx="6"/>
          </p:nvPr>
        </p:nvSpPr>
        <p:spPr>
          <a:xfrm flipH="1">
            <a:off x="3690080" y="3733150"/>
            <a:ext cx="4275000" cy="5262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455" name="Google Shape;455;p29"/>
          <p:cNvGrpSpPr/>
          <p:nvPr/>
        </p:nvGrpSpPr>
        <p:grpSpPr>
          <a:xfrm flipH="1">
            <a:off x="-19400" y="4879425"/>
            <a:ext cx="9181985" cy="264000"/>
            <a:chOff x="-17750" y="4879419"/>
            <a:chExt cx="9161829" cy="264000"/>
          </a:xfrm>
        </p:grpSpPr>
        <p:sp>
          <p:nvSpPr>
            <p:cNvPr id="456" name="Google Shape;456;p29"/>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9"/>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9"/>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9"/>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9"/>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9"/>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9"/>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CUSTOM_3">
    <p:spTree>
      <p:nvGrpSpPr>
        <p:cNvPr id="1" name="Shape 463"/>
        <p:cNvGrpSpPr/>
        <p:nvPr/>
      </p:nvGrpSpPr>
      <p:grpSpPr>
        <a:xfrm>
          <a:off x="0" y="0"/>
          <a:ext cx="0" cy="0"/>
          <a:chOff x="0" y="0"/>
          <a:chExt cx="0" cy="0"/>
        </a:xfrm>
      </p:grpSpPr>
      <p:sp>
        <p:nvSpPr>
          <p:cNvPr id="464" name="Google Shape;464;p30"/>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400"/>
              <a:buNone/>
              <a:defRPr sz="3400">
                <a:solidFill>
                  <a:schemeClr val="dk1"/>
                </a:solidFill>
              </a:defRPr>
            </a:lvl1pPr>
            <a:lvl2pPr lvl="1" rtl="0">
              <a:spcBef>
                <a:spcPts val="0"/>
              </a:spcBef>
              <a:spcAft>
                <a:spcPts val="0"/>
              </a:spcAft>
              <a:buClr>
                <a:schemeClr val="dk1"/>
              </a:buClr>
              <a:buSzPts val="3400"/>
              <a:buNone/>
              <a:defRPr>
                <a:solidFill>
                  <a:schemeClr val="dk1"/>
                </a:solidFill>
              </a:defRPr>
            </a:lvl2pPr>
            <a:lvl3pPr lvl="2" rtl="0">
              <a:spcBef>
                <a:spcPts val="0"/>
              </a:spcBef>
              <a:spcAft>
                <a:spcPts val="0"/>
              </a:spcAft>
              <a:buClr>
                <a:schemeClr val="dk1"/>
              </a:buClr>
              <a:buSzPts val="3400"/>
              <a:buNone/>
              <a:defRPr>
                <a:solidFill>
                  <a:schemeClr val="dk1"/>
                </a:solidFill>
              </a:defRPr>
            </a:lvl3pPr>
            <a:lvl4pPr lvl="3" rtl="0">
              <a:spcBef>
                <a:spcPts val="0"/>
              </a:spcBef>
              <a:spcAft>
                <a:spcPts val="0"/>
              </a:spcAft>
              <a:buClr>
                <a:schemeClr val="dk1"/>
              </a:buClr>
              <a:buSzPts val="3400"/>
              <a:buNone/>
              <a:defRPr>
                <a:solidFill>
                  <a:schemeClr val="dk1"/>
                </a:solidFill>
              </a:defRPr>
            </a:lvl4pPr>
            <a:lvl5pPr lvl="4" rtl="0">
              <a:spcBef>
                <a:spcPts val="0"/>
              </a:spcBef>
              <a:spcAft>
                <a:spcPts val="0"/>
              </a:spcAft>
              <a:buClr>
                <a:schemeClr val="dk1"/>
              </a:buClr>
              <a:buSzPts val="3400"/>
              <a:buNone/>
              <a:defRPr>
                <a:solidFill>
                  <a:schemeClr val="dk1"/>
                </a:solidFill>
              </a:defRPr>
            </a:lvl5pPr>
            <a:lvl6pPr lvl="5" rtl="0">
              <a:spcBef>
                <a:spcPts val="0"/>
              </a:spcBef>
              <a:spcAft>
                <a:spcPts val="0"/>
              </a:spcAft>
              <a:buClr>
                <a:schemeClr val="dk1"/>
              </a:buClr>
              <a:buSzPts val="3400"/>
              <a:buNone/>
              <a:defRPr>
                <a:solidFill>
                  <a:schemeClr val="dk1"/>
                </a:solidFill>
              </a:defRPr>
            </a:lvl6pPr>
            <a:lvl7pPr lvl="6" rtl="0">
              <a:spcBef>
                <a:spcPts val="0"/>
              </a:spcBef>
              <a:spcAft>
                <a:spcPts val="0"/>
              </a:spcAft>
              <a:buClr>
                <a:schemeClr val="dk1"/>
              </a:buClr>
              <a:buSzPts val="3400"/>
              <a:buNone/>
              <a:defRPr>
                <a:solidFill>
                  <a:schemeClr val="dk1"/>
                </a:solidFill>
              </a:defRPr>
            </a:lvl7pPr>
            <a:lvl8pPr lvl="7" rtl="0">
              <a:spcBef>
                <a:spcPts val="0"/>
              </a:spcBef>
              <a:spcAft>
                <a:spcPts val="0"/>
              </a:spcAft>
              <a:buClr>
                <a:schemeClr val="dk1"/>
              </a:buClr>
              <a:buSzPts val="3400"/>
              <a:buNone/>
              <a:defRPr>
                <a:solidFill>
                  <a:schemeClr val="dk1"/>
                </a:solidFill>
              </a:defRPr>
            </a:lvl8pPr>
            <a:lvl9pPr lvl="8" rtl="0">
              <a:spcBef>
                <a:spcPts val="0"/>
              </a:spcBef>
              <a:spcAft>
                <a:spcPts val="0"/>
              </a:spcAft>
              <a:buClr>
                <a:schemeClr val="dk1"/>
              </a:buClr>
              <a:buSzPts val="3400"/>
              <a:buNone/>
              <a:defRPr>
                <a:solidFill>
                  <a:schemeClr val="dk1"/>
                </a:solidFill>
              </a:defRPr>
            </a:lvl9pPr>
          </a:lstStyle>
          <a:p>
            <a:endParaRPr/>
          </a:p>
        </p:txBody>
      </p:sp>
      <p:sp>
        <p:nvSpPr>
          <p:cNvPr id="465" name="Google Shape;465;p30"/>
          <p:cNvSpPr txBox="1">
            <a:spLocks noGrp="1"/>
          </p:cNvSpPr>
          <p:nvPr>
            <p:ph type="title" idx="2"/>
          </p:nvPr>
        </p:nvSpPr>
        <p:spPr>
          <a:xfrm>
            <a:off x="713289" y="1338025"/>
            <a:ext cx="18942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100" b="1">
                <a:latin typeface="Inter"/>
                <a:ea typeface="Inter"/>
                <a:cs typeface="Inter"/>
                <a:sym typeface="Inter"/>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66" name="Google Shape;466;p30"/>
          <p:cNvSpPr txBox="1">
            <a:spLocks noGrp="1"/>
          </p:cNvSpPr>
          <p:nvPr>
            <p:ph type="subTitle" idx="1"/>
          </p:nvPr>
        </p:nvSpPr>
        <p:spPr>
          <a:xfrm>
            <a:off x="713330" y="2079600"/>
            <a:ext cx="1894200" cy="52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7" name="Google Shape;467;p30"/>
          <p:cNvSpPr txBox="1">
            <a:spLocks noGrp="1"/>
          </p:cNvSpPr>
          <p:nvPr>
            <p:ph type="title" idx="3"/>
          </p:nvPr>
        </p:nvSpPr>
        <p:spPr>
          <a:xfrm>
            <a:off x="3111025" y="1338025"/>
            <a:ext cx="1770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100" b="1">
                <a:latin typeface="Inter"/>
                <a:ea typeface="Inter"/>
                <a:cs typeface="Inter"/>
                <a:sym typeface="Inter"/>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68" name="Google Shape;468;p30"/>
          <p:cNvSpPr txBox="1">
            <a:spLocks noGrp="1"/>
          </p:cNvSpPr>
          <p:nvPr>
            <p:ph type="subTitle" idx="4"/>
          </p:nvPr>
        </p:nvSpPr>
        <p:spPr>
          <a:xfrm>
            <a:off x="3111025" y="2079600"/>
            <a:ext cx="1894200" cy="52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9" name="Google Shape;469;p30"/>
          <p:cNvSpPr txBox="1">
            <a:spLocks noGrp="1"/>
          </p:cNvSpPr>
          <p:nvPr>
            <p:ph type="title" idx="5"/>
          </p:nvPr>
        </p:nvSpPr>
        <p:spPr>
          <a:xfrm>
            <a:off x="713250" y="2946600"/>
            <a:ext cx="18942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100" b="1">
                <a:latin typeface="Inter"/>
                <a:ea typeface="Inter"/>
                <a:cs typeface="Inter"/>
                <a:sym typeface="Inter"/>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70" name="Google Shape;470;p30"/>
          <p:cNvSpPr txBox="1">
            <a:spLocks noGrp="1"/>
          </p:cNvSpPr>
          <p:nvPr>
            <p:ph type="subTitle" idx="6"/>
          </p:nvPr>
        </p:nvSpPr>
        <p:spPr>
          <a:xfrm>
            <a:off x="713330" y="3688175"/>
            <a:ext cx="1894200" cy="52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1" name="Google Shape;471;p30"/>
          <p:cNvSpPr txBox="1">
            <a:spLocks noGrp="1"/>
          </p:cNvSpPr>
          <p:nvPr>
            <p:ph type="title" idx="7"/>
          </p:nvPr>
        </p:nvSpPr>
        <p:spPr>
          <a:xfrm>
            <a:off x="3111025" y="2946600"/>
            <a:ext cx="18942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100" b="1">
                <a:latin typeface="Inter"/>
                <a:ea typeface="Inter"/>
                <a:cs typeface="Inter"/>
                <a:sym typeface="Inter"/>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72" name="Google Shape;472;p30"/>
          <p:cNvSpPr txBox="1">
            <a:spLocks noGrp="1"/>
          </p:cNvSpPr>
          <p:nvPr>
            <p:ph type="subTitle" idx="8"/>
          </p:nvPr>
        </p:nvSpPr>
        <p:spPr>
          <a:xfrm>
            <a:off x="3111025" y="3688175"/>
            <a:ext cx="1894200" cy="52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473" name="Google Shape;473;p30"/>
          <p:cNvGrpSpPr/>
          <p:nvPr/>
        </p:nvGrpSpPr>
        <p:grpSpPr>
          <a:xfrm flipH="1">
            <a:off x="-19400" y="4879425"/>
            <a:ext cx="9181985" cy="264000"/>
            <a:chOff x="-17750" y="4879419"/>
            <a:chExt cx="9161829" cy="264000"/>
          </a:xfrm>
        </p:grpSpPr>
        <p:sp>
          <p:nvSpPr>
            <p:cNvPr id="474" name="Google Shape;474;p30"/>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
        <p:cNvGrpSpPr/>
        <p:nvPr/>
      </p:nvGrpSpPr>
      <p:grpSpPr>
        <a:xfrm>
          <a:off x="0" y="0"/>
          <a:ext cx="0" cy="0"/>
          <a:chOff x="0" y="0"/>
          <a:chExt cx="0" cy="0"/>
        </a:xfrm>
      </p:grpSpPr>
      <p:sp>
        <p:nvSpPr>
          <p:cNvPr id="50" name="Google Shape;50;p4"/>
          <p:cNvSpPr txBox="1">
            <a:spLocks noGrp="1"/>
          </p:cNvSpPr>
          <p:nvPr>
            <p:ph type="body" idx="1"/>
          </p:nvPr>
        </p:nvSpPr>
        <p:spPr>
          <a:xfrm>
            <a:off x="699000" y="1152475"/>
            <a:ext cx="7746000" cy="3456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1" name="Google Shape;51;p4"/>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grpSp>
        <p:nvGrpSpPr>
          <p:cNvPr id="52" name="Google Shape;52;p4"/>
          <p:cNvGrpSpPr/>
          <p:nvPr/>
        </p:nvGrpSpPr>
        <p:grpSpPr>
          <a:xfrm>
            <a:off x="-19400" y="4879425"/>
            <a:ext cx="9181985" cy="264000"/>
            <a:chOff x="-17750" y="4879419"/>
            <a:chExt cx="9161829" cy="264000"/>
          </a:xfrm>
        </p:grpSpPr>
        <p:sp>
          <p:nvSpPr>
            <p:cNvPr id="53" name="Google Shape;53;p4"/>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1">
  <p:cSld name="CUSTOM_6">
    <p:spTree>
      <p:nvGrpSpPr>
        <p:cNvPr id="1" name="Shape 481"/>
        <p:cNvGrpSpPr/>
        <p:nvPr/>
      </p:nvGrpSpPr>
      <p:grpSpPr>
        <a:xfrm>
          <a:off x="0" y="0"/>
          <a:ext cx="0" cy="0"/>
          <a:chOff x="0" y="0"/>
          <a:chExt cx="0" cy="0"/>
        </a:xfrm>
      </p:grpSpPr>
      <p:sp>
        <p:nvSpPr>
          <p:cNvPr id="482" name="Google Shape;482;p31"/>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400"/>
              <a:buNone/>
              <a:defRPr sz="3400">
                <a:solidFill>
                  <a:schemeClr val="dk1"/>
                </a:solidFill>
              </a:defRPr>
            </a:lvl1pPr>
            <a:lvl2pPr lvl="1" algn="r" rtl="0">
              <a:spcBef>
                <a:spcPts val="0"/>
              </a:spcBef>
              <a:spcAft>
                <a:spcPts val="0"/>
              </a:spcAft>
              <a:buClr>
                <a:schemeClr val="dk1"/>
              </a:buClr>
              <a:buSzPts val="3400"/>
              <a:buNone/>
              <a:defRPr>
                <a:solidFill>
                  <a:schemeClr val="dk1"/>
                </a:solidFill>
              </a:defRPr>
            </a:lvl2pPr>
            <a:lvl3pPr lvl="2" algn="r" rtl="0">
              <a:spcBef>
                <a:spcPts val="0"/>
              </a:spcBef>
              <a:spcAft>
                <a:spcPts val="0"/>
              </a:spcAft>
              <a:buClr>
                <a:schemeClr val="dk1"/>
              </a:buClr>
              <a:buSzPts val="3400"/>
              <a:buNone/>
              <a:defRPr>
                <a:solidFill>
                  <a:schemeClr val="dk1"/>
                </a:solidFill>
              </a:defRPr>
            </a:lvl3pPr>
            <a:lvl4pPr lvl="3" algn="r" rtl="0">
              <a:spcBef>
                <a:spcPts val="0"/>
              </a:spcBef>
              <a:spcAft>
                <a:spcPts val="0"/>
              </a:spcAft>
              <a:buClr>
                <a:schemeClr val="dk1"/>
              </a:buClr>
              <a:buSzPts val="3400"/>
              <a:buNone/>
              <a:defRPr>
                <a:solidFill>
                  <a:schemeClr val="dk1"/>
                </a:solidFill>
              </a:defRPr>
            </a:lvl4pPr>
            <a:lvl5pPr lvl="4" algn="r" rtl="0">
              <a:spcBef>
                <a:spcPts val="0"/>
              </a:spcBef>
              <a:spcAft>
                <a:spcPts val="0"/>
              </a:spcAft>
              <a:buClr>
                <a:schemeClr val="dk1"/>
              </a:buClr>
              <a:buSzPts val="3400"/>
              <a:buNone/>
              <a:defRPr>
                <a:solidFill>
                  <a:schemeClr val="dk1"/>
                </a:solidFill>
              </a:defRPr>
            </a:lvl5pPr>
            <a:lvl6pPr lvl="5" algn="r" rtl="0">
              <a:spcBef>
                <a:spcPts val="0"/>
              </a:spcBef>
              <a:spcAft>
                <a:spcPts val="0"/>
              </a:spcAft>
              <a:buClr>
                <a:schemeClr val="dk1"/>
              </a:buClr>
              <a:buSzPts val="3400"/>
              <a:buNone/>
              <a:defRPr>
                <a:solidFill>
                  <a:schemeClr val="dk1"/>
                </a:solidFill>
              </a:defRPr>
            </a:lvl6pPr>
            <a:lvl7pPr lvl="6" algn="r" rtl="0">
              <a:spcBef>
                <a:spcPts val="0"/>
              </a:spcBef>
              <a:spcAft>
                <a:spcPts val="0"/>
              </a:spcAft>
              <a:buClr>
                <a:schemeClr val="dk1"/>
              </a:buClr>
              <a:buSzPts val="3400"/>
              <a:buNone/>
              <a:defRPr>
                <a:solidFill>
                  <a:schemeClr val="dk1"/>
                </a:solidFill>
              </a:defRPr>
            </a:lvl7pPr>
            <a:lvl8pPr lvl="7" algn="r" rtl="0">
              <a:spcBef>
                <a:spcPts val="0"/>
              </a:spcBef>
              <a:spcAft>
                <a:spcPts val="0"/>
              </a:spcAft>
              <a:buClr>
                <a:schemeClr val="dk1"/>
              </a:buClr>
              <a:buSzPts val="3400"/>
              <a:buNone/>
              <a:defRPr>
                <a:solidFill>
                  <a:schemeClr val="dk1"/>
                </a:solidFill>
              </a:defRPr>
            </a:lvl8pPr>
            <a:lvl9pPr lvl="8" algn="r" rtl="0">
              <a:spcBef>
                <a:spcPts val="0"/>
              </a:spcBef>
              <a:spcAft>
                <a:spcPts val="0"/>
              </a:spcAft>
              <a:buClr>
                <a:schemeClr val="dk1"/>
              </a:buClr>
              <a:buSzPts val="3400"/>
              <a:buNone/>
              <a:defRPr>
                <a:solidFill>
                  <a:schemeClr val="dk1"/>
                </a:solidFill>
              </a:defRPr>
            </a:lvl9pPr>
          </a:lstStyle>
          <a:p>
            <a:endParaRPr/>
          </a:p>
        </p:txBody>
      </p:sp>
      <p:sp>
        <p:nvSpPr>
          <p:cNvPr id="483" name="Google Shape;483;p31"/>
          <p:cNvSpPr txBox="1">
            <a:spLocks noGrp="1"/>
          </p:cNvSpPr>
          <p:nvPr>
            <p:ph type="subTitle" idx="1"/>
          </p:nvPr>
        </p:nvSpPr>
        <p:spPr>
          <a:xfrm flipH="1">
            <a:off x="712991" y="1320775"/>
            <a:ext cx="4841400" cy="343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100" b="1">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4" name="Google Shape;484;p31"/>
          <p:cNvSpPr txBox="1">
            <a:spLocks noGrp="1"/>
          </p:cNvSpPr>
          <p:nvPr>
            <p:ph type="subTitle" idx="2"/>
          </p:nvPr>
        </p:nvSpPr>
        <p:spPr>
          <a:xfrm flipH="1">
            <a:off x="718425" y="2109489"/>
            <a:ext cx="4841400" cy="343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100" b="1">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5" name="Google Shape;485;p31"/>
          <p:cNvSpPr txBox="1">
            <a:spLocks noGrp="1"/>
          </p:cNvSpPr>
          <p:nvPr>
            <p:ph type="subTitle" idx="3"/>
          </p:nvPr>
        </p:nvSpPr>
        <p:spPr>
          <a:xfrm flipH="1">
            <a:off x="712991" y="2898204"/>
            <a:ext cx="4841400" cy="343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100" b="1">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6" name="Google Shape;486;p31"/>
          <p:cNvSpPr txBox="1">
            <a:spLocks noGrp="1"/>
          </p:cNvSpPr>
          <p:nvPr>
            <p:ph type="subTitle" idx="4"/>
          </p:nvPr>
        </p:nvSpPr>
        <p:spPr>
          <a:xfrm flipH="1">
            <a:off x="719300" y="1677032"/>
            <a:ext cx="4835100" cy="343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87" name="Google Shape;487;p31"/>
          <p:cNvSpPr txBox="1">
            <a:spLocks noGrp="1"/>
          </p:cNvSpPr>
          <p:nvPr>
            <p:ph type="subTitle" idx="5"/>
          </p:nvPr>
        </p:nvSpPr>
        <p:spPr>
          <a:xfrm flipH="1">
            <a:off x="724725" y="2465746"/>
            <a:ext cx="4835100" cy="343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88" name="Google Shape;488;p31"/>
          <p:cNvSpPr txBox="1">
            <a:spLocks noGrp="1"/>
          </p:cNvSpPr>
          <p:nvPr>
            <p:ph type="subTitle" idx="6"/>
          </p:nvPr>
        </p:nvSpPr>
        <p:spPr>
          <a:xfrm flipH="1">
            <a:off x="719300" y="3254461"/>
            <a:ext cx="4835100" cy="343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89" name="Google Shape;489;p31"/>
          <p:cNvSpPr txBox="1">
            <a:spLocks noGrp="1"/>
          </p:cNvSpPr>
          <p:nvPr>
            <p:ph type="subTitle" idx="7"/>
          </p:nvPr>
        </p:nvSpPr>
        <p:spPr>
          <a:xfrm flipH="1">
            <a:off x="712977" y="3686918"/>
            <a:ext cx="4841400" cy="343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100" b="1">
                <a:latin typeface="Inter"/>
                <a:ea typeface="Inter"/>
                <a:cs typeface="Inter"/>
                <a:sym typeface="In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0" name="Google Shape;490;p31"/>
          <p:cNvSpPr txBox="1">
            <a:spLocks noGrp="1"/>
          </p:cNvSpPr>
          <p:nvPr>
            <p:ph type="subTitle" idx="8"/>
          </p:nvPr>
        </p:nvSpPr>
        <p:spPr>
          <a:xfrm flipH="1">
            <a:off x="719275" y="4043175"/>
            <a:ext cx="4835100" cy="343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491" name="Google Shape;491;p31"/>
          <p:cNvGrpSpPr/>
          <p:nvPr/>
        </p:nvGrpSpPr>
        <p:grpSpPr>
          <a:xfrm flipH="1">
            <a:off x="-19400" y="4879425"/>
            <a:ext cx="9181985" cy="264000"/>
            <a:chOff x="-17750" y="4879419"/>
            <a:chExt cx="9161829" cy="264000"/>
          </a:xfrm>
        </p:grpSpPr>
        <p:sp>
          <p:nvSpPr>
            <p:cNvPr id="492" name="Google Shape;492;p31"/>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1"/>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1"/>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1"/>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1"/>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1"/>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1"/>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CUSTOM_8">
    <p:spTree>
      <p:nvGrpSpPr>
        <p:cNvPr id="1" name="Shape 499"/>
        <p:cNvGrpSpPr/>
        <p:nvPr/>
      </p:nvGrpSpPr>
      <p:grpSpPr>
        <a:xfrm>
          <a:off x="0" y="0"/>
          <a:ext cx="0" cy="0"/>
          <a:chOff x="0" y="0"/>
          <a:chExt cx="0" cy="0"/>
        </a:xfrm>
      </p:grpSpPr>
      <p:sp>
        <p:nvSpPr>
          <p:cNvPr id="500" name="Google Shape;500;p32"/>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sp>
        <p:nvSpPr>
          <p:cNvPr id="501" name="Google Shape;501;p32"/>
          <p:cNvSpPr txBox="1">
            <a:spLocks noGrp="1"/>
          </p:cNvSpPr>
          <p:nvPr>
            <p:ph type="title" idx="2"/>
          </p:nvPr>
        </p:nvSpPr>
        <p:spPr>
          <a:xfrm>
            <a:off x="872536" y="1948250"/>
            <a:ext cx="2174400" cy="42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100" b="1">
                <a:latin typeface="Inter"/>
                <a:ea typeface="Inter"/>
                <a:cs typeface="Inter"/>
                <a:sym typeface="Inter"/>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2" name="Google Shape;502;p32"/>
          <p:cNvSpPr txBox="1">
            <a:spLocks noGrp="1"/>
          </p:cNvSpPr>
          <p:nvPr>
            <p:ph type="subTitle" idx="1"/>
          </p:nvPr>
        </p:nvSpPr>
        <p:spPr>
          <a:xfrm>
            <a:off x="872525" y="2326625"/>
            <a:ext cx="2174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32"/>
          <p:cNvSpPr txBox="1">
            <a:spLocks noGrp="1"/>
          </p:cNvSpPr>
          <p:nvPr>
            <p:ph type="title" idx="3"/>
          </p:nvPr>
        </p:nvSpPr>
        <p:spPr>
          <a:xfrm>
            <a:off x="3484135" y="1948250"/>
            <a:ext cx="2175600" cy="42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100" b="1">
                <a:latin typeface="Inter"/>
                <a:ea typeface="Inter"/>
                <a:cs typeface="Inter"/>
                <a:sym typeface="Inter"/>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4" name="Google Shape;504;p32"/>
          <p:cNvSpPr txBox="1">
            <a:spLocks noGrp="1"/>
          </p:cNvSpPr>
          <p:nvPr>
            <p:ph type="subTitle" idx="4"/>
          </p:nvPr>
        </p:nvSpPr>
        <p:spPr>
          <a:xfrm>
            <a:off x="3484125" y="2326625"/>
            <a:ext cx="21756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32"/>
          <p:cNvSpPr txBox="1">
            <a:spLocks noGrp="1"/>
          </p:cNvSpPr>
          <p:nvPr>
            <p:ph type="title" idx="5"/>
          </p:nvPr>
        </p:nvSpPr>
        <p:spPr>
          <a:xfrm>
            <a:off x="6095735" y="1948250"/>
            <a:ext cx="2175000" cy="42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100" b="1">
                <a:latin typeface="Inter"/>
                <a:ea typeface="Inter"/>
                <a:cs typeface="Inter"/>
                <a:sym typeface="Inter"/>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6" name="Google Shape;506;p32"/>
          <p:cNvSpPr txBox="1">
            <a:spLocks noGrp="1"/>
          </p:cNvSpPr>
          <p:nvPr>
            <p:ph type="subTitle" idx="6"/>
          </p:nvPr>
        </p:nvSpPr>
        <p:spPr>
          <a:xfrm>
            <a:off x="6095725" y="2326625"/>
            <a:ext cx="21750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32"/>
          <p:cNvSpPr txBox="1">
            <a:spLocks noGrp="1"/>
          </p:cNvSpPr>
          <p:nvPr>
            <p:ph type="title" idx="7"/>
          </p:nvPr>
        </p:nvSpPr>
        <p:spPr>
          <a:xfrm>
            <a:off x="873273" y="3475575"/>
            <a:ext cx="2174400" cy="42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100" b="1">
                <a:latin typeface="Inter"/>
                <a:ea typeface="Inter"/>
                <a:cs typeface="Inter"/>
                <a:sym typeface="Inter"/>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8" name="Google Shape;508;p32"/>
          <p:cNvSpPr txBox="1">
            <a:spLocks noGrp="1"/>
          </p:cNvSpPr>
          <p:nvPr>
            <p:ph type="subTitle" idx="8"/>
          </p:nvPr>
        </p:nvSpPr>
        <p:spPr>
          <a:xfrm>
            <a:off x="873262" y="3853950"/>
            <a:ext cx="2174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32"/>
          <p:cNvSpPr txBox="1">
            <a:spLocks noGrp="1"/>
          </p:cNvSpPr>
          <p:nvPr>
            <p:ph type="title" idx="9"/>
          </p:nvPr>
        </p:nvSpPr>
        <p:spPr>
          <a:xfrm>
            <a:off x="3484873" y="3475575"/>
            <a:ext cx="2175600" cy="42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100" b="1">
                <a:latin typeface="Inter"/>
                <a:ea typeface="Inter"/>
                <a:cs typeface="Inter"/>
                <a:sym typeface="Inter"/>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0" name="Google Shape;510;p32"/>
          <p:cNvSpPr txBox="1">
            <a:spLocks noGrp="1"/>
          </p:cNvSpPr>
          <p:nvPr>
            <p:ph type="subTitle" idx="13"/>
          </p:nvPr>
        </p:nvSpPr>
        <p:spPr>
          <a:xfrm>
            <a:off x="3484863" y="3853950"/>
            <a:ext cx="21756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32"/>
          <p:cNvSpPr txBox="1">
            <a:spLocks noGrp="1"/>
          </p:cNvSpPr>
          <p:nvPr>
            <p:ph type="title" idx="14"/>
          </p:nvPr>
        </p:nvSpPr>
        <p:spPr>
          <a:xfrm>
            <a:off x="6096472" y="3475575"/>
            <a:ext cx="2175000" cy="42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100" b="1">
                <a:latin typeface="Inter"/>
                <a:ea typeface="Inter"/>
                <a:cs typeface="Inter"/>
                <a:sym typeface="Inter"/>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2" name="Google Shape;512;p32"/>
          <p:cNvSpPr txBox="1">
            <a:spLocks noGrp="1"/>
          </p:cNvSpPr>
          <p:nvPr>
            <p:ph type="subTitle" idx="15"/>
          </p:nvPr>
        </p:nvSpPr>
        <p:spPr>
          <a:xfrm>
            <a:off x="6096462" y="3853950"/>
            <a:ext cx="21750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3" name="Google Shape;513;p32"/>
          <p:cNvGrpSpPr/>
          <p:nvPr/>
        </p:nvGrpSpPr>
        <p:grpSpPr>
          <a:xfrm flipH="1">
            <a:off x="-19400" y="4879425"/>
            <a:ext cx="9181985" cy="264000"/>
            <a:chOff x="-17750" y="4879419"/>
            <a:chExt cx="9161829" cy="264000"/>
          </a:xfrm>
        </p:grpSpPr>
        <p:sp>
          <p:nvSpPr>
            <p:cNvPr id="514" name="Google Shape;514;p32"/>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2"/>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2"/>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2"/>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2"/>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CUSTOM_18">
    <p:spTree>
      <p:nvGrpSpPr>
        <p:cNvPr id="1" name="Shape 521"/>
        <p:cNvGrpSpPr/>
        <p:nvPr/>
      </p:nvGrpSpPr>
      <p:grpSpPr>
        <a:xfrm>
          <a:off x="0" y="0"/>
          <a:ext cx="0" cy="0"/>
          <a:chOff x="0" y="0"/>
          <a:chExt cx="0" cy="0"/>
        </a:xfrm>
      </p:grpSpPr>
      <p:sp>
        <p:nvSpPr>
          <p:cNvPr id="522" name="Google Shape;522;p33"/>
          <p:cNvSpPr txBox="1">
            <a:spLocks noGrp="1"/>
          </p:cNvSpPr>
          <p:nvPr>
            <p:ph type="title"/>
          </p:nvPr>
        </p:nvSpPr>
        <p:spPr>
          <a:xfrm>
            <a:off x="4536175" y="576075"/>
            <a:ext cx="3894600" cy="9903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3400"/>
              <a:buNone/>
              <a:defRPr sz="66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sp>
        <p:nvSpPr>
          <p:cNvPr id="523" name="Google Shape;523;p33"/>
          <p:cNvSpPr txBox="1">
            <a:spLocks noGrp="1"/>
          </p:cNvSpPr>
          <p:nvPr>
            <p:ph type="subTitle" idx="1"/>
          </p:nvPr>
        </p:nvSpPr>
        <p:spPr>
          <a:xfrm>
            <a:off x="4536325" y="1718725"/>
            <a:ext cx="3894600" cy="79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4" name="Google Shape;524;p33"/>
          <p:cNvSpPr txBox="1"/>
          <p:nvPr/>
        </p:nvSpPr>
        <p:spPr>
          <a:xfrm>
            <a:off x="5255875" y="3284900"/>
            <a:ext cx="3174900" cy="772800"/>
          </a:xfrm>
          <a:prstGeom prst="rect">
            <a:avLst/>
          </a:prstGeom>
          <a:noFill/>
          <a:ln>
            <a:noFill/>
          </a:ln>
        </p:spPr>
        <p:txBody>
          <a:bodyPr spcFirstLastPara="1" wrap="square" lIns="91425" tIns="91425" rIns="91425" bIns="91425" anchor="t" anchorCtr="0">
            <a:noAutofit/>
          </a:bodyPr>
          <a:lstStyle/>
          <a:p>
            <a:pPr marL="0" lvl="0" indent="0" algn="r" rtl="0">
              <a:spcBef>
                <a:spcPts val="300"/>
              </a:spcBef>
              <a:spcAft>
                <a:spcPts val="0"/>
              </a:spcAft>
              <a:buNone/>
            </a:pPr>
            <a:r>
              <a:rPr lang="en" sz="1100" b="1">
                <a:solidFill>
                  <a:schemeClr val="dk1"/>
                </a:solidFill>
                <a:latin typeface="Actor"/>
                <a:ea typeface="Actor"/>
                <a:cs typeface="Actor"/>
                <a:sym typeface="Actor"/>
              </a:rPr>
              <a:t>CREDITS</a:t>
            </a:r>
            <a:r>
              <a:rPr lang="en" sz="1100">
                <a:solidFill>
                  <a:schemeClr val="dk1"/>
                </a:solidFill>
                <a:latin typeface="Actor"/>
                <a:ea typeface="Actor"/>
                <a:cs typeface="Actor"/>
                <a:sym typeface="Actor"/>
              </a:rPr>
              <a:t>: This presentation template was created by </a:t>
            </a:r>
            <a:r>
              <a:rPr lang="en" sz="1100" b="1">
                <a:solidFill>
                  <a:schemeClr val="dk1"/>
                </a:solidFill>
                <a:uFill>
                  <a:noFill/>
                </a:uFill>
                <a:latin typeface="Actor"/>
                <a:ea typeface="Actor"/>
                <a:cs typeface="Actor"/>
                <a:sym typeface="Actor"/>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100">
                <a:solidFill>
                  <a:schemeClr val="dk1"/>
                </a:solidFill>
                <a:latin typeface="Actor"/>
                <a:ea typeface="Actor"/>
                <a:cs typeface="Actor"/>
                <a:sym typeface="Actor"/>
              </a:rPr>
              <a:t>, and includes icons by </a:t>
            </a:r>
            <a:r>
              <a:rPr lang="en" sz="1100" b="1">
                <a:solidFill>
                  <a:schemeClr val="dk1"/>
                </a:solidFill>
                <a:uFill>
                  <a:noFill/>
                </a:uFill>
                <a:latin typeface="Actor"/>
                <a:ea typeface="Actor"/>
                <a:cs typeface="Actor"/>
                <a:sym typeface="Actor"/>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100">
                <a:solidFill>
                  <a:schemeClr val="dk1"/>
                </a:solidFill>
                <a:latin typeface="Actor"/>
                <a:ea typeface="Actor"/>
                <a:cs typeface="Actor"/>
                <a:sym typeface="Actor"/>
              </a:rPr>
              <a:t>, and infographics &amp; images by </a:t>
            </a:r>
            <a:r>
              <a:rPr lang="en" sz="1100" b="1">
                <a:solidFill>
                  <a:schemeClr val="dk1"/>
                </a:solidFill>
                <a:uFill>
                  <a:noFill/>
                </a:uFill>
                <a:latin typeface="Actor"/>
                <a:ea typeface="Actor"/>
                <a:cs typeface="Actor"/>
                <a:sym typeface="Actor"/>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100">
                <a:solidFill>
                  <a:schemeClr val="dk1"/>
                </a:solidFill>
                <a:latin typeface="Actor"/>
                <a:ea typeface="Actor"/>
                <a:cs typeface="Actor"/>
                <a:sym typeface="Actor"/>
              </a:rPr>
              <a:t> </a:t>
            </a:r>
            <a:endParaRPr sz="1100">
              <a:solidFill>
                <a:schemeClr val="dk1"/>
              </a:solidFill>
              <a:latin typeface="Actor"/>
              <a:ea typeface="Actor"/>
              <a:cs typeface="Actor"/>
              <a:sym typeface="Actor"/>
            </a:endParaRPr>
          </a:p>
        </p:txBody>
      </p:sp>
      <p:grpSp>
        <p:nvGrpSpPr>
          <p:cNvPr id="525" name="Google Shape;525;p33"/>
          <p:cNvGrpSpPr/>
          <p:nvPr/>
        </p:nvGrpSpPr>
        <p:grpSpPr>
          <a:xfrm>
            <a:off x="-19400" y="0"/>
            <a:ext cx="9181985" cy="5143425"/>
            <a:chOff x="-19400" y="0"/>
            <a:chExt cx="9181985" cy="5143425"/>
          </a:xfrm>
        </p:grpSpPr>
        <p:grpSp>
          <p:nvGrpSpPr>
            <p:cNvPr id="526" name="Google Shape;526;p33"/>
            <p:cNvGrpSpPr/>
            <p:nvPr/>
          </p:nvGrpSpPr>
          <p:grpSpPr>
            <a:xfrm>
              <a:off x="-19400" y="4879425"/>
              <a:ext cx="9181985" cy="264000"/>
              <a:chOff x="-17750" y="4879419"/>
              <a:chExt cx="9161829" cy="264000"/>
            </a:xfrm>
          </p:grpSpPr>
          <p:sp>
            <p:nvSpPr>
              <p:cNvPr id="527" name="Google Shape;527;p33"/>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3"/>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3"/>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3"/>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3"/>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3"/>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3"/>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33"/>
            <p:cNvGrpSpPr/>
            <p:nvPr/>
          </p:nvGrpSpPr>
          <p:grpSpPr>
            <a:xfrm flipH="1">
              <a:off x="-19400" y="0"/>
              <a:ext cx="9181985" cy="264000"/>
              <a:chOff x="-17750" y="4879419"/>
              <a:chExt cx="9161829" cy="264000"/>
            </a:xfrm>
          </p:grpSpPr>
          <p:sp>
            <p:nvSpPr>
              <p:cNvPr id="535" name="Google Shape;535;p33"/>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3"/>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3"/>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3"/>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3"/>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3"/>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3"/>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CUSTOM_14">
    <p:spTree>
      <p:nvGrpSpPr>
        <p:cNvPr id="1" name="Shape 542"/>
        <p:cNvGrpSpPr/>
        <p:nvPr/>
      </p:nvGrpSpPr>
      <p:grpSpPr>
        <a:xfrm>
          <a:off x="0" y="0"/>
          <a:ext cx="0" cy="0"/>
          <a:chOff x="0" y="0"/>
          <a:chExt cx="0" cy="0"/>
        </a:xfrm>
      </p:grpSpPr>
      <p:grpSp>
        <p:nvGrpSpPr>
          <p:cNvPr id="543" name="Google Shape;543;p34"/>
          <p:cNvGrpSpPr/>
          <p:nvPr/>
        </p:nvGrpSpPr>
        <p:grpSpPr>
          <a:xfrm>
            <a:off x="-19400" y="0"/>
            <a:ext cx="9181985" cy="5143425"/>
            <a:chOff x="-19400" y="0"/>
            <a:chExt cx="9181985" cy="5143425"/>
          </a:xfrm>
        </p:grpSpPr>
        <p:grpSp>
          <p:nvGrpSpPr>
            <p:cNvPr id="544" name="Google Shape;544;p34"/>
            <p:cNvGrpSpPr/>
            <p:nvPr/>
          </p:nvGrpSpPr>
          <p:grpSpPr>
            <a:xfrm>
              <a:off x="-19400" y="4879425"/>
              <a:ext cx="9181985" cy="264000"/>
              <a:chOff x="-17750" y="4879419"/>
              <a:chExt cx="9161829" cy="264000"/>
            </a:xfrm>
          </p:grpSpPr>
          <p:sp>
            <p:nvSpPr>
              <p:cNvPr id="545" name="Google Shape;545;p34"/>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4"/>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34"/>
            <p:cNvGrpSpPr/>
            <p:nvPr/>
          </p:nvGrpSpPr>
          <p:grpSpPr>
            <a:xfrm flipH="1">
              <a:off x="-19400" y="0"/>
              <a:ext cx="9181985" cy="264000"/>
              <a:chOff x="-17750" y="4879419"/>
              <a:chExt cx="9161829" cy="264000"/>
            </a:xfrm>
          </p:grpSpPr>
          <p:sp>
            <p:nvSpPr>
              <p:cNvPr id="553" name="Google Shape;553;p34"/>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4"/>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4"/>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4"/>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4"/>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4"/>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4"/>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CUSTOM_14_1">
    <p:spTree>
      <p:nvGrpSpPr>
        <p:cNvPr id="1" name="Shape 560"/>
        <p:cNvGrpSpPr/>
        <p:nvPr/>
      </p:nvGrpSpPr>
      <p:grpSpPr>
        <a:xfrm>
          <a:off x="0" y="0"/>
          <a:ext cx="0" cy="0"/>
          <a:chOff x="0" y="0"/>
          <a:chExt cx="0" cy="0"/>
        </a:xfrm>
      </p:grpSpPr>
      <p:grpSp>
        <p:nvGrpSpPr>
          <p:cNvPr id="561" name="Google Shape;561;p35"/>
          <p:cNvGrpSpPr/>
          <p:nvPr/>
        </p:nvGrpSpPr>
        <p:grpSpPr>
          <a:xfrm>
            <a:off x="-19400" y="4879425"/>
            <a:ext cx="9181985" cy="264000"/>
            <a:chOff x="-17750" y="4879419"/>
            <a:chExt cx="9161829" cy="264000"/>
          </a:xfrm>
        </p:grpSpPr>
        <p:sp>
          <p:nvSpPr>
            <p:cNvPr id="562" name="Google Shape;562;p35"/>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5"/>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5"/>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5"/>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5"/>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5"/>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5"/>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72"/>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573"/>
        <p:cNvGrpSpPr/>
        <p:nvPr/>
      </p:nvGrpSpPr>
      <p:grpSpPr>
        <a:xfrm>
          <a:off x="0" y="0"/>
          <a:ext cx="0" cy="0"/>
          <a:chOff x="0" y="0"/>
          <a:chExt cx="0" cy="0"/>
        </a:xfrm>
      </p:grpSpPr>
      <p:sp>
        <p:nvSpPr>
          <p:cNvPr id="574" name="Google Shape;574;p38"/>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grpSp>
        <p:nvGrpSpPr>
          <p:cNvPr id="61" name="Google Shape;61;p5"/>
          <p:cNvGrpSpPr/>
          <p:nvPr/>
        </p:nvGrpSpPr>
        <p:grpSpPr>
          <a:xfrm flipH="1">
            <a:off x="-19400" y="4879425"/>
            <a:ext cx="9181985" cy="264000"/>
            <a:chOff x="-17750" y="4879419"/>
            <a:chExt cx="9161829" cy="264000"/>
          </a:xfrm>
        </p:grpSpPr>
        <p:sp>
          <p:nvSpPr>
            <p:cNvPr id="62" name="Google Shape;62;p5"/>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5"/>
          <p:cNvSpPr txBox="1">
            <a:spLocks noGrp="1"/>
          </p:cNvSpPr>
          <p:nvPr>
            <p:ph type="title"/>
          </p:nvPr>
        </p:nvSpPr>
        <p:spPr>
          <a:xfrm>
            <a:off x="713250" y="417400"/>
            <a:ext cx="7717500" cy="1146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sp>
        <p:nvSpPr>
          <p:cNvPr id="70" name="Google Shape;70;p5"/>
          <p:cNvSpPr txBox="1">
            <a:spLocks noGrp="1"/>
          </p:cNvSpPr>
          <p:nvPr>
            <p:ph type="title" idx="2"/>
          </p:nvPr>
        </p:nvSpPr>
        <p:spPr>
          <a:xfrm>
            <a:off x="864550" y="2539650"/>
            <a:ext cx="3563100" cy="42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100" b="1">
                <a:latin typeface="Inter"/>
                <a:ea typeface="Inter"/>
                <a:cs typeface="Inter"/>
                <a:sym typeface="Inter"/>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 name="Google Shape;71;p5"/>
          <p:cNvSpPr txBox="1">
            <a:spLocks noGrp="1"/>
          </p:cNvSpPr>
          <p:nvPr>
            <p:ph type="title" idx="3"/>
          </p:nvPr>
        </p:nvSpPr>
        <p:spPr>
          <a:xfrm>
            <a:off x="4716350" y="2539650"/>
            <a:ext cx="3563100" cy="42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100" b="1">
                <a:latin typeface="Inter"/>
                <a:ea typeface="Inter"/>
                <a:cs typeface="Inter"/>
                <a:sym typeface="Inter"/>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 name="Google Shape;72;p5"/>
          <p:cNvSpPr txBox="1">
            <a:spLocks noGrp="1"/>
          </p:cNvSpPr>
          <p:nvPr>
            <p:ph type="body" idx="1"/>
          </p:nvPr>
        </p:nvSpPr>
        <p:spPr>
          <a:xfrm>
            <a:off x="864560" y="2930875"/>
            <a:ext cx="3563100" cy="1502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Sora"/>
              <a:buChar char="●"/>
              <a:defRPr sz="1400"/>
            </a:lvl1pPr>
            <a:lvl2pPr marL="914400" lvl="1" indent="-317500" rtl="0">
              <a:spcBef>
                <a:spcPts val="0"/>
              </a:spcBef>
              <a:spcAft>
                <a:spcPts val="0"/>
              </a:spcAft>
              <a:buSzPts val="1400"/>
              <a:buFont typeface="Sora"/>
              <a:buChar char="○"/>
              <a:defRPr/>
            </a:lvl2pPr>
            <a:lvl3pPr marL="1371600" lvl="2" indent="-317500" rtl="0">
              <a:spcBef>
                <a:spcPts val="0"/>
              </a:spcBef>
              <a:spcAft>
                <a:spcPts val="0"/>
              </a:spcAft>
              <a:buSzPts val="1400"/>
              <a:buFont typeface="Sora"/>
              <a:buChar char="■"/>
              <a:defRPr/>
            </a:lvl3pPr>
            <a:lvl4pPr marL="1828800" lvl="3" indent="-317500" rtl="0">
              <a:spcBef>
                <a:spcPts val="0"/>
              </a:spcBef>
              <a:spcAft>
                <a:spcPts val="0"/>
              </a:spcAft>
              <a:buSzPts val="1400"/>
              <a:buFont typeface="Sora"/>
              <a:buChar char="●"/>
              <a:defRPr/>
            </a:lvl4pPr>
            <a:lvl5pPr marL="2286000" lvl="4" indent="-317500" rtl="0">
              <a:spcBef>
                <a:spcPts val="0"/>
              </a:spcBef>
              <a:spcAft>
                <a:spcPts val="0"/>
              </a:spcAft>
              <a:buSzPts val="1400"/>
              <a:buFont typeface="Sora"/>
              <a:buChar char="○"/>
              <a:defRPr/>
            </a:lvl5pPr>
            <a:lvl6pPr marL="2743200" lvl="5" indent="-317500" rtl="0">
              <a:spcBef>
                <a:spcPts val="0"/>
              </a:spcBef>
              <a:spcAft>
                <a:spcPts val="0"/>
              </a:spcAft>
              <a:buSzPts val="1400"/>
              <a:buFont typeface="Sora"/>
              <a:buChar char="■"/>
              <a:defRPr/>
            </a:lvl6pPr>
            <a:lvl7pPr marL="3200400" lvl="6" indent="-317500" rtl="0">
              <a:spcBef>
                <a:spcPts val="0"/>
              </a:spcBef>
              <a:spcAft>
                <a:spcPts val="0"/>
              </a:spcAft>
              <a:buSzPts val="1400"/>
              <a:buFont typeface="Sora"/>
              <a:buChar char="●"/>
              <a:defRPr/>
            </a:lvl7pPr>
            <a:lvl8pPr marL="3657600" lvl="7" indent="-317500" rtl="0">
              <a:spcBef>
                <a:spcPts val="0"/>
              </a:spcBef>
              <a:spcAft>
                <a:spcPts val="0"/>
              </a:spcAft>
              <a:buSzPts val="1400"/>
              <a:buFont typeface="Sora"/>
              <a:buChar char="○"/>
              <a:defRPr/>
            </a:lvl8pPr>
            <a:lvl9pPr marL="4114800" lvl="8" indent="-317500" rtl="0">
              <a:spcBef>
                <a:spcPts val="0"/>
              </a:spcBef>
              <a:spcAft>
                <a:spcPts val="0"/>
              </a:spcAft>
              <a:buSzPts val="1400"/>
              <a:buFont typeface="Sora"/>
              <a:buChar char="■"/>
              <a:defRPr/>
            </a:lvl9pPr>
          </a:lstStyle>
          <a:p>
            <a:endParaRPr/>
          </a:p>
        </p:txBody>
      </p:sp>
      <p:sp>
        <p:nvSpPr>
          <p:cNvPr id="73" name="Google Shape;73;p5"/>
          <p:cNvSpPr txBox="1">
            <a:spLocks noGrp="1"/>
          </p:cNvSpPr>
          <p:nvPr>
            <p:ph type="body" idx="4"/>
          </p:nvPr>
        </p:nvSpPr>
        <p:spPr>
          <a:xfrm>
            <a:off x="4716360" y="2930875"/>
            <a:ext cx="3563100" cy="1502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Sora"/>
              <a:buChar char="●"/>
              <a:defRPr sz="1400"/>
            </a:lvl1pPr>
            <a:lvl2pPr marL="914400" lvl="1" indent="-317500" rtl="0">
              <a:spcBef>
                <a:spcPts val="0"/>
              </a:spcBef>
              <a:spcAft>
                <a:spcPts val="0"/>
              </a:spcAft>
              <a:buSzPts val="1400"/>
              <a:buFont typeface="Sora"/>
              <a:buChar char="○"/>
              <a:defRPr/>
            </a:lvl2pPr>
            <a:lvl3pPr marL="1371600" lvl="2" indent="-317500" rtl="0">
              <a:spcBef>
                <a:spcPts val="0"/>
              </a:spcBef>
              <a:spcAft>
                <a:spcPts val="0"/>
              </a:spcAft>
              <a:buSzPts val="1400"/>
              <a:buFont typeface="Sora"/>
              <a:buChar char="■"/>
              <a:defRPr/>
            </a:lvl3pPr>
            <a:lvl4pPr marL="1828800" lvl="3" indent="-317500" rtl="0">
              <a:spcBef>
                <a:spcPts val="0"/>
              </a:spcBef>
              <a:spcAft>
                <a:spcPts val="0"/>
              </a:spcAft>
              <a:buSzPts val="1400"/>
              <a:buFont typeface="Sora"/>
              <a:buChar char="●"/>
              <a:defRPr/>
            </a:lvl4pPr>
            <a:lvl5pPr marL="2286000" lvl="4" indent="-317500" rtl="0">
              <a:spcBef>
                <a:spcPts val="0"/>
              </a:spcBef>
              <a:spcAft>
                <a:spcPts val="0"/>
              </a:spcAft>
              <a:buSzPts val="1400"/>
              <a:buFont typeface="Sora"/>
              <a:buChar char="○"/>
              <a:defRPr/>
            </a:lvl5pPr>
            <a:lvl6pPr marL="2743200" lvl="5" indent="-317500" rtl="0">
              <a:spcBef>
                <a:spcPts val="0"/>
              </a:spcBef>
              <a:spcAft>
                <a:spcPts val="0"/>
              </a:spcAft>
              <a:buSzPts val="1400"/>
              <a:buFont typeface="Sora"/>
              <a:buChar char="■"/>
              <a:defRPr/>
            </a:lvl6pPr>
            <a:lvl7pPr marL="3200400" lvl="6" indent="-317500" rtl="0">
              <a:spcBef>
                <a:spcPts val="0"/>
              </a:spcBef>
              <a:spcAft>
                <a:spcPts val="0"/>
              </a:spcAft>
              <a:buSzPts val="1400"/>
              <a:buFont typeface="Sora"/>
              <a:buChar char="●"/>
              <a:defRPr/>
            </a:lvl7pPr>
            <a:lvl8pPr marL="3657600" lvl="7" indent="-317500" rtl="0">
              <a:spcBef>
                <a:spcPts val="0"/>
              </a:spcBef>
              <a:spcAft>
                <a:spcPts val="0"/>
              </a:spcAft>
              <a:buSzPts val="1400"/>
              <a:buFont typeface="Sora"/>
              <a:buChar char="○"/>
              <a:defRPr/>
            </a:lvl8pPr>
            <a:lvl9pPr marL="4114800" lvl="8" indent="-317500" rtl="0">
              <a:spcBef>
                <a:spcPts val="0"/>
              </a:spcBef>
              <a:spcAft>
                <a:spcPts val="0"/>
              </a:spcAft>
              <a:buSzPts val="1400"/>
              <a:buFont typeface="Sora"/>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6"/>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grpSp>
        <p:nvGrpSpPr>
          <p:cNvPr id="76" name="Google Shape;76;p6"/>
          <p:cNvGrpSpPr/>
          <p:nvPr/>
        </p:nvGrpSpPr>
        <p:grpSpPr>
          <a:xfrm>
            <a:off x="-19400" y="4879425"/>
            <a:ext cx="9181985" cy="264000"/>
            <a:chOff x="-17750" y="4879419"/>
            <a:chExt cx="9161829" cy="264000"/>
          </a:xfrm>
        </p:grpSpPr>
        <p:sp>
          <p:nvSpPr>
            <p:cNvPr id="77" name="Google Shape;77;p6"/>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713225" y="1136838"/>
            <a:ext cx="3764400" cy="16173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6" name="Google Shape;86;p7"/>
          <p:cNvSpPr txBox="1">
            <a:spLocks noGrp="1"/>
          </p:cNvSpPr>
          <p:nvPr>
            <p:ph type="subTitle" idx="1"/>
          </p:nvPr>
        </p:nvSpPr>
        <p:spPr>
          <a:xfrm>
            <a:off x="713225" y="2830350"/>
            <a:ext cx="3276900" cy="1100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87" name="Google Shape;87;p7"/>
          <p:cNvGrpSpPr/>
          <p:nvPr/>
        </p:nvGrpSpPr>
        <p:grpSpPr>
          <a:xfrm flipH="1">
            <a:off x="-19400" y="0"/>
            <a:ext cx="9181985" cy="5143425"/>
            <a:chOff x="-19400" y="0"/>
            <a:chExt cx="9181985" cy="5143425"/>
          </a:xfrm>
        </p:grpSpPr>
        <p:grpSp>
          <p:nvGrpSpPr>
            <p:cNvPr id="88" name="Google Shape;88;p7"/>
            <p:cNvGrpSpPr/>
            <p:nvPr/>
          </p:nvGrpSpPr>
          <p:grpSpPr>
            <a:xfrm>
              <a:off x="-19400" y="4879425"/>
              <a:ext cx="9181985" cy="264000"/>
              <a:chOff x="-17750" y="4879419"/>
              <a:chExt cx="9161829" cy="264000"/>
            </a:xfrm>
          </p:grpSpPr>
          <p:sp>
            <p:nvSpPr>
              <p:cNvPr id="89" name="Google Shape;89;p7"/>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7"/>
            <p:cNvGrpSpPr/>
            <p:nvPr/>
          </p:nvGrpSpPr>
          <p:grpSpPr>
            <a:xfrm flipH="1">
              <a:off x="-19400" y="0"/>
              <a:ext cx="9181985" cy="264000"/>
              <a:chOff x="-17750" y="4879419"/>
              <a:chExt cx="9161829" cy="264000"/>
            </a:xfrm>
          </p:grpSpPr>
          <p:sp>
            <p:nvSpPr>
              <p:cNvPr id="97" name="Google Shape;97;p7"/>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1388100" y="1406550"/>
            <a:ext cx="6367800" cy="23304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06" name="Google Shape;106;p8"/>
          <p:cNvGrpSpPr/>
          <p:nvPr/>
        </p:nvGrpSpPr>
        <p:grpSpPr>
          <a:xfrm>
            <a:off x="-19400" y="0"/>
            <a:ext cx="9181985" cy="5143425"/>
            <a:chOff x="-19400" y="0"/>
            <a:chExt cx="9181985" cy="5143425"/>
          </a:xfrm>
        </p:grpSpPr>
        <p:grpSp>
          <p:nvGrpSpPr>
            <p:cNvPr id="107" name="Google Shape;107;p8"/>
            <p:cNvGrpSpPr/>
            <p:nvPr/>
          </p:nvGrpSpPr>
          <p:grpSpPr>
            <a:xfrm>
              <a:off x="-19400" y="4879425"/>
              <a:ext cx="9181985" cy="264000"/>
              <a:chOff x="-17750" y="4879419"/>
              <a:chExt cx="9161829" cy="264000"/>
            </a:xfrm>
          </p:grpSpPr>
          <p:sp>
            <p:nvSpPr>
              <p:cNvPr id="108" name="Google Shape;108;p8"/>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8"/>
            <p:cNvGrpSpPr/>
            <p:nvPr/>
          </p:nvGrpSpPr>
          <p:grpSpPr>
            <a:xfrm flipH="1">
              <a:off x="-19400" y="0"/>
              <a:ext cx="9181985" cy="264000"/>
              <a:chOff x="-17750" y="4879419"/>
              <a:chExt cx="9161829" cy="264000"/>
            </a:xfrm>
          </p:grpSpPr>
          <p:sp>
            <p:nvSpPr>
              <p:cNvPr id="116" name="Google Shape;116;p8"/>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4096975" y="1176313"/>
            <a:ext cx="4333800" cy="1425000"/>
          </a:xfrm>
          <a:prstGeom prst="rect">
            <a:avLst/>
          </a:prstGeom>
        </p:spPr>
        <p:txBody>
          <a:bodyPr spcFirstLastPara="1" wrap="square" lIns="91425" tIns="91425" rIns="91425" bIns="91425" anchor="t" anchorCtr="0">
            <a:noAutofit/>
          </a:bodyPr>
          <a:lstStyle>
            <a:lvl1pPr lvl="0" algn="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5" name="Google Shape;125;p9"/>
          <p:cNvSpPr txBox="1">
            <a:spLocks noGrp="1"/>
          </p:cNvSpPr>
          <p:nvPr>
            <p:ph type="subTitle" idx="1"/>
          </p:nvPr>
        </p:nvSpPr>
        <p:spPr>
          <a:xfrm>
            <a:off x="4096975" y="2779688"/>
            <a:ext cx="4333800" cy="12351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126" name="Google Shape;126;p9"/>
          <p:cNvGrpSpPr/>
          <p:nvPr/>
        </p:nvGrpSpPr>
        <p:grpSpPr>
          <a:xfrm flipH="1">
            <a:off x="-19400" y="0"/>
            <a:ext cx="9181985" cy="5143425"/>
            <a:chOff x="-19400" y="0"/>
            <a:chExt cx="9181985" cy="5143425"/>
          </a:xfrm>
        </p:grpSpPr>
        <p:grpSp>
          <p:nvGrpSpPr>
            <p:cNvPr id="127" name="Google Shape;127;p9"/>
            <p:cNvGrpSpPr/>
            <p:nvPr/>
          </p:nvGrpSpPr>
          <p:grpSpPr>
            <a:xfrm>
              <a:off x="-19400" y="4879425"/>
              <a:ext cx="9181985" cy="264000"/>
              <a:chOff x="-17750" y="4879419"/>
              <a:chExt cx="9161829" cy="264000"/>
            </a:xfrm>
          </p:grpSpPr>
          <p:sp>
            <p:nvSpPr>
              <p:cNvPr id="128" name="Google Shape;128;p9"/>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9"/>
            <p:cNvGrpSpPr/>
            <p:nvPr/>
          </p:nvGrpSpPr>
          <p:grpSpPr>
            <a:xfrm flipH="1">
              <a:off x="-19400" y="0"/>
              <a:ext cx="9181985" cy="264000"/>
              <a:chOff x="-17750" y="4879419"/>
              <a:chExt cx="9161829" cy="264000"/>
            </a:xfrm>
          </p:grpSpPr>
          <p:sp>
            <p:nvSpPr>
              <p:cNvPr id="136" name="Google Shape;136;p9"/>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3"/>
        <p:cNvGrpSpPr/>
        <p:nvPr/>
      </p:nvGrpSpPr>
      <p:grpSpPr>
        <a:xfrm>
          <a:off x="0" y="0"/>
          <a:ext cx="0" cy="0"/>
          <a:chOff x="0" y="0"/>
          <a:chExt cx="0" cy="0"/>
        </a:xfrm>
      </p:grpSpPr>
      <p:sp>
        <p:nvSpPr>
          <p:cNvPr id="144" name="Google Shape;144;p10"/>
          <p:cNvSpPr txBox="1">
            <a:spLocks noGrp="1"/>
          </p:cNvSpPr>
          <p:nvPr>
            <p:ph type="title"/>
          </p:nvPr>
        </p:nvSpPr>
        <p:spPr>
          <a:xfrm>
            <a:off x="713250" y="417400"/>
            <a:ext cx="7717500" cy="115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3400">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grpSp>
        <p:nvGrpSpPr>
          <p:cNvPr id="145" name="Google Shape;145;p10"/>
          <p:cNvGrpSpPr/>
          <p:nvPr/>
        </p:nvGrpSpPr>
        <p:grpSpPr>
          <a:xfrm>
            <a:off x="-19400" y="0"/>
            <a:ext cx="9181985" cy="5143425"/>
            <a:chOff x="-19400" y="0"/>
            <a:chExt cx="9181985" cy="5143425"/>
          </a:xfrm>
        </p:grpSpPr>
        <p:grpSp>
          <p:nvGrpSpPr>
            <p:cNvPr id="146" name="Google Shape;146;p10"/>
            <p:cNvGrpSpPr/>
            <p:nvPr/>
          </p:nvGrpSpPr>
          <p:grpSpPr>
            <a:xfrm>
              <a:off x="-19400" y="4879425"/>
              <a:ext cx="9181985" cy="264000"/>
              <a:chOff x="-17750" y="4879419"/>
              <a:chExt cx="9161829" cy="264000"/>
            </a:xfrm>
          </p:grpSpPr>
          <p:sp>
            <p:nvSpPr>
              <p:cNvPr id="147" name="Google Shape;147;p10"/>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0"/>
            <p:cNvGrpSpPr/>
            <p:nvPr/>
          </p:nvGrpSpPr>
          <p:grpSpPr>
            <a:xfrm flipH="1">
              <a:off x="-19400" y="0"/>
              <a:ext cx="9181985" cy="264000"/>
              <a:chOff x="-17750" y="4879419"/>
              <a:chExt cx="9161829" cy="264000"/>
            </a:xfrm>
          </p:grpSpPr>
          <p:sp>
            <p:nvSpPr>
              <p:cNvPr id="155" name="Google Shape;155;p10"/>
              <p:cNvSpPr/>
              <p:nvPr/>
            </p:nvSpPr>
            <p:spPr>
              <a:xfrm>
                <a:off x="-17750" y="4879419"/>
                <a:ext cx="1308900" cy="2640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1291071" y="4879419"/>
                <a:ext cx="1308900" cy="264000"/>
              </a:xfrm>
              <a:prstGeom prst="rect">
                <a:avLst/>
              </a:pr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2599893" y="4879419"/>
                <a:ext cx="1308900" cy="264000"/>
              </a:xfrm>
              <a:prstGeom prst="rect">
                <a:avLst/>
              </a:pr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3908714" y="4879419"/>
                <a:ext cx="1308900" cy="264000"/>
              </a:xfrm>
              <a:prstGeom prst="rect">
                <a:avLst/>
              </a:pr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5217536" y="4879419"/>
                <a:ext cx="1308900" cy="264000"/>
              </a:xfrm>
              <a:prstGeom prst="rect">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a:off x="6526357" y="4879419"/>
                <a:ext cx="1308900" cy="264000"/>
              </a:xfrm>
              <a:prstGeom prst="rect">
                <a:avLst/>
              </a:pr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a:off x="7835179" y="4879419"/>
                <a:ext cx="1308900" cy="264000"/>
              </a:xfrm>
              <a:prstGeom prst="rect">
                <a:avLst/>
              </a:prstGeom>
              <a:solidFill>
                <a:schemeClr val="accent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875" y="418450"/>
            <a:ext cx="77460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400"/>
              <a:buFont typeface="Inter Black"/>
              <a:buNone/>
              <a:defRPr sz="3400">
                <a:solidFill>
                  <a:schemeClr val="dk1"/>
                </a:solidFill>
                <a:latin typeface="Inter Black"/>
                <a:ea typeface="Inter Black"/>
                <a:cs typeface="Inter Black"/>
                <a:sym typeface="Inter Black"/>
              </a:defRPr>
            </a:lvl1pPr>
            <a:lvl2pPr lvl="1">
              <a:lnSpc>
                <a:spcPct val="100000"/>
              </a:lnSpc>
              <a:spcBef>
                <a:spcPts val="0"/>
              </a:spcBef>
              <a:spcAft>
                <a:spcPts val="0"/>
              </a:spcAft>
              <a:buClr>
                <a:schemeClr val="dk1"/>
              </a:buClr>
              <a:buSzPts val="3400"/>
              <a:buFont typeface="Inter Black"/>
              <a:buNone/>
              <a:defRPr sz="3400">
                <a:solidFill>
                  <a:schemeClr val="dk1"/>
                </a:solidFill>
                <a:latin typeface="Inter Black"/>
                <a:ea typeface="Inter Black"/>
                <a:cs typeface="Inter Black"/>
                <a:sym typeface="Inter Black"/>
              </a:defRPr>
            </a:lvl2pPr>
            <a:lvl3pPr lvl="2">
              <a:lnSpc>
                <a:spcPct val="100000"/>
              </a:lnSpc>
              <a:spcBef>
                <a:spcPts val="0"/>
              </a:spcBef>
              <a:spcAft>
                <a:spcPts val="0"/>
              </a:spcAft>
              <a:buClr>
                <a:schemeClr val="dk1"/>
              </a:buClr>
              <a:buSzPts val="3400"/>
              <a:buFont typeface="Inter Black"/>
              <a:buNone/>
              <a:defRPr sz="3400">
                <a:solidFill>
                  <a:schemeClr val="dk1"/>
                </a:solidFill>
                <a:latin typeface="Inter Black"/>
                <a:ea typeface="Inter Black"/>
                <a:cs typeface="Inter Black"/>
                <a:sym typeface="Inter Black"/>
              </a:defRPr>
            </a:lvl3pPr>
            <a:lvl4pPr lvl="3">
              <a:lnSpc>
                <a:spcPct val="100000"/>
              </a:lnSpc>
              <a:spcBef>
                <a:spcPts val="0"/>
              </a:spcBef>
              <a:spcAft>
                <a:spcPts val="0"/>
              </a:spcAft>
              <a:buClr>
                <a:schemeClr val="dk1"/>
              </a:buClr>
              <a:buSzPts val="3400"/>
              <a:buFont typeface="Inter Black"/>
              <a:buNone/>
              <a:defRPr sz="3400">
                <a:solidFill>
                  <a:schemeClr val="dk1"/>
                </a:solidFill>
                <a:latin typeface="Inter Black"/>
                <a:ea typeface="Inter Black"/>
                <a:cs typeface="Inter Black"/>
                <a:sym typeface="Inter Black"/>
              </a:defRPr>
            </a:lvl4pPr>
            <a:lvl5pPr lvl="4">
              <a:lnSpc>
                <a:spcPct val="100000"/>
              </a:lnSpc>
              <a:spcBef>
                <a:spcPts val="0"/>
              </a:spcBef>
              <a:spcAft>
                <a:spcPts val="0"/>
              </a:spcAft>
              <a:buClr>
                <a:schemeClr val="dk1"/>
              </a:buClr>
              <a:buSzPts val="3400"/>
              <a:buFont typeface="Inter Black"/>
              <a:buNone/>
              <a:defRPr sz="3400">
                <a:solidFill>
                  <a:schemeClr val="dk1"/>
                </a:solidFill>
                <a:latin typeface="Inter Black"/>
                <a:ea typeface="Inter Black"/>
                <a:cs typeface="Inter Black"/>
                <a:sym typeface="Inter Black"/>
              </a:defRPr>
            </a:lvl5pPr>
            <a:lvl6pPr lvl="5">
              <a:lnSpc>
                <a:spcPct val="100000"/>
              </a:lnSpc>
              <a:spcBef>
                <a:spcPts val="0"/>
              </a:spcBef>
              <a:spcAft>
                <a:spcPts val="0"/>
              </a:spcAft>
              <a:buClr>
                <a:schemeClr val="dk1"/>
              </a:buClr>
              <a:buSzPts val="3400"/>
              <a:buFont typeface="Inter Black"/>
              <a:buNone/>
              <a:defRPr sz="3400">
                <a:solidFill>
                  <a:schemeClr val="dk1"/>
                </a:solidFill>
                <a:latin typeface="Inter Black"/>
                <a:ea typeface="Inter Black"/>
                <a:cs typeface="Inter Black"/>
                <a:sym typeface="Inter Black"/>
              </a:defRPr>
            </a:lvl6pPr>
            <a:lvl7pPr lvl="6">
              <a:lnSpc>
                <a:spcPct val="100000"/>
              </a:lnSpc>
              <a:spcBef>
                <a:spcPts val="0"/>
              </a:spcBef>
              <a:spcAft>
                <a:spcPts val="0"/>
              </a:spcAft>
              <a:buClr>
                <a:schemeClr val="dk1"/>
              </a:buClr>
              <a:buSzPts val="3400"/>
              <a:buFont typeface="Inter Black"/>
              <a:buNone/>
              <a:defRPr sz="3400">
                <a:solidFill>
                  <a:schemeClr val="dk1"/>
                </a:solidFill>
                <a:latin typeface="Inter Black"/>
                <a:ea typeface="Inter Black"/>
                <a:cs typeface="Inter Black"/>
                <a:sym typeface="Inter Black"/>
              </a:defRPr>
            </a:lvl7pPr>
            <a:lvl8pPr lvl="7">
              <a:lnSpc>
                <a:spcPct val="100000"/>
              </a:lnSpc>
              <a:spcBef>
                <a:spcPts val="0"/>
              </a:spcBef>
              <a:spcAft>
                <a:spcPts val="0"/>
              </a:spcAft>
              <a:buClr>
                <a:schemeClr val="dk1"/>
              </a:buClr>
              <a:buSzPts val="3400"/>
              <a:buFont typeface="Inter Black"/>
              <a:buNone/>
              <a:defRPr sz="3400">
                <a:solidFill>
                  <a:schemeClr val="dk1"/>
                </a:solidFill>
                <a:latin typeface="Inter Black"/>
                <a:ea typeface="Inter Black"/>
                <a:cs typeface="Inter Black"/>
                <a:sym typeface="Inter Black"/>
              </a:defRPr>
            </a:lvl8pPr>
            <a:lvl9pPr lvl="8">
              <a:lnSpc>
                <a:spcPct val="100000"/>
              </a:lnSpc>
              <a:spcBef>
                <a:spcPts val="0"/>
              </a:spcBef>
              <a:spcAft>
                <a:spcPts val="0"/>
              </a:spcAft>
              <a:buClr>
                <a:schemeClr val="dk1"/>
              </a:buClr>
              <a:buSzPts val="3400"/>
              <a:buFont typeface="Inter Black"/>
              <a:buNone/>
              <a:defRPr sz="3400">
                <a:solidFill>
                  <a:schemeClr val="dk1"/>
                </a:solidFill>
                <a:latin typeface="Inter Black"/>
                <a:ea typeface="Inter Black"/>
                <a:cs typeface="Inter Black"/>
                <a:sym typeface="Inter Black"/>
              </a:defRPr>
            </a:lvl9pPr>
          </a:lstStyle>
          <a:p>
            <a:endParaRPr/>
          </a:p>
        </p:txBody>
      </p:sp>
      <p:sp>
        <p:nvSpPr>
          <p:cNvPr id="7" name="Google Shape;7;p1"/>
          <p:cNvSpPr txBox="1">
            <a:spLocks noGrp="1"/>
          </p:cNvSpPr>
          <p:nvPr>
            <p:ph type="body" idx="1"/>
          </p:nvPr>
        </p:nvSpPr>
        <p:spPr>
          <a:xfrm>
            <a:off x="710875" y="1152475"/>
            <a:ext cx="77460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ctor"/>
              <a:buChar char="●"/>
              <a:defRPr sz="1800">
                <a:solidFill>
                  <a:schemeClr val="dk1"/>
                </a:solidFill>
                <a:latin typeface="Actor"/>
                <a:ea typeface="Actor"/>
                <a:cs typeface="Actor"/>
                <a:sym typeface="Actor"/>
              </a:defRPr>
            </a:lvl1pPr>
            <a:lvl2pPr marL="914400" lvl="1"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569"/>
        <p:cNvGrpSpPr/>
        <p:nvPr/>
      </p:nvGrpSpPr>
      <p:grpSpPr>
        <a:xfrm>
          <a:off x="0" y="0"/>
          <a:ext cx="0" cy="0"/>
          <a:chOff x="0" y="0"/>
          <a:chExt cx="0" cy="0"/>
        </a:xfrm>
      </p:grpSpPr>
      <p:sp>
        <p:nvSpPr>
          <p:cNvPr id="570" name="Google Shape;570;p36"/>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571" name="Google Shape;571;p36"/>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78"/>
        <p:cNvGrpSpPr/>
        <p:nvPr/>
      </p:nvGrpSpPr>
      <p:grpSpPr>
        <a:xfrm>
          <a:off x="0" y="0"/>
          <a:ext cx="0" cy="0"/>
          <a:chOff x="0" y="0"/>
          <a:chExt cx="0" cy="0"/>
        </a:xfrm>
      </p:grpSpPr>
      <p:sp>
        <p:nvSpPr>
          <p:cNvPr id="579" name="Google Shape;579;p39"/>
          <p:cNvSpPr txBox="1">
            <a:spLocks noGrp="1"/>
          </p:cNvSpPr>
          <p:nvPr>
            <p:ph type="ctrTitle"/>
          </p:nvPr>
        </p:nvSpPr>
        <p:spPr>
          <a:xfrm>
            <a:off x="713225" y="973650"/>
            <a:ext cx="5088000" cy="16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nter Black"/>
                <a:ea typeface="Inter Black"/>
                <a:cs typeface="Inter Black"/>
                <a:sym typeface="Inter Black"/>
              </a:rPr>
              <a:t>SACF</a:t>
            </a:r>
            <a:r>
              <a:rPr lang="en">
                <a:solidFill>
                  <a:schemeClr val="accent6"/>
                </a:solidFill>
                <a:latin typeface="Inter Black"/>
                <a:ea typeface="Inter Black"/>
                <a:cs typeface="Inter Black"/>
                <a:sym typeface="Inter Black"/>
              </a:rPr>
              <a:t> </a:t>
            </a:r>
            <a:r>
              <a:rPr lang="en" b="1">
                <a:solidFill>
                  <a:schemeClr val="accent4"/>
                </a:solidFill>
                <a:latin typeface="Inter"/>
                <a:ea typeface="Inter"/>
                <a:cs typeface="Inter"/>
                <a:sym typeface="Inter"/>
              </a:rPr>
              <a:t>Molecular Cloning Project </a:t>
            </a:r>
            <a:endParaRPr b="1">
              <a:solidFill>
                <a:schemeClr val="accent4"/>
              </a:solidFill>
              <a:latin typeface="Inter"/>
              <a:ea typeface="Inter"/>
              <a:cs typeface="Inter"/>
              <a:sym typeface="Inter"/>
            </a:endParaRPr>
          </a:p>
        </p:txBody>
      </p:sp>
      <p:sp>
        <p:nvSpPr>
          <p:cNvPr id="580" name="Google Shape;580;p39"/>
          <p:cNvSpPr txBox="1">
            <a:spLocks noGrp="1"/>
          </p:cNvSpPr>
          <p:nvPr>
            <p:ph type="subTitle" idx="1"/>
          </p:nvPr>
        </p:nvSpPr>
        <p:spPr>
          <a:xfrm>
            <a:off x="713225" y="3469950"/>
            <a:ext cx="2753400" cy="82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Tyler Lee</a:t>
            </a:r>
            <a:endParaRPr/>
          </a:p>
          <a:p>
            <a:pPr marL="0" lvl="0" indent="0" algn="l" rtl="0">
              <a:spcBef>
                <a:spcPts val="0"/>
              </a:spcBef>
              <a:spcAft>
                <a:spcPts val="0"/>
              </a:spcAft>
              <a:buClr>
                <a:schemeClr val="dk1"/>
              </a:buClr>
              <a:buSzPts val="1100"/>
              <a:buFont typeface="Arial"/>
              <a:buNone/>
            </a:pPr>
            <a:r>
              <a:rPr lang="en"/>
              <a:t>8/26/2022</a:t>
            </a:r>
            <a:endParaRPr/>
          </a:p>
        </p:txBody>
      </p:sp>
      <p:cxnSp>
        <p:nvCxnSpPr>
          <p:cNvPr id="581" name="Google Shape;581;p39"/>
          <p:cNvCxnSpPr/>
          <p:nvPr/>
        </p:nvCxnSpPr>
        <p:spPr>
          <a:xfrm>
            <a:off x="829750" y="3293850"/>
            <a:ext cx="341100" cy="0"/>
          </a:xfrm>
          <a:prstGeom prst="straightConnector1">
            <a:avLst/>
          </a:prstGeom>
          <a:noFill/>
          <a:ln w="38100" cap="rnd" cmpd="sng">
            <a:solidFill>
              <a:schemeClr val="dk1"/>
            </a:solidFill>
            <a:prstDash val="solid"/>
            <a:round/>
            <a:headEnd type="none" w="med" len="med"/>
            <a:tailEnd type="none" w="med" len="med"/>
          </a:ln>
        </p:spPr>
      </p:cxnSp>
      <p:sp>
        <p:nvSpPr>
          <p:cNvPr id="582" name="Google Shape;582;p39"/>
          <p:cNvSpPr txBox="1"/>
          <p:nvPr/>
        </p:nvSpPr>
        <p:spPr>
          <a:xfrm>
            <a:off x="5534375" y="4264050"/>
            <a:ext cx="265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Don’t mind the images here.</a:t>
            </a:r>
            <a:endParaRPr>
              <a:latin typeface="Actor"/>
              <a:ea typeface="Actor"/>
              <a:cs typeface="Actor"/>
              <a:sym typeface="Actor"/>
            </a:endParaRPr>
          </a:p>
        </p:txBody>
      </p:sp>
      <p:pic>
        <p:nvPicPr>
          <p:cNvPr id="583" name="Google Shape;583;p39"/>
          <p:cNvPicPr preferRelativeResize="0"/>
          <p:nvPr/>
        </p:nvPicPr>
        <p:blipFill>
          <a:blip r:embed="rId3">
            <a:alphaModFix/>
          </a:blip>
          <a:stretch>
            <a:fillRect/>
          </a:stretch>
        </p:blipFill>
        <p:spPr>
          <a:xfrm>
            <a:off x="5161450" y="2559022"/>
            <a:ext cx="3132450" cy="1469650"/>
          </a:xfrm>
          <a:prstGeom prst="rect">
            <a:avLst/>
          </a:prstGeom>
          <a:noFill/>
          <a:ln>
            <a:noFill/>
          </a:ln>
        </p:spPr>
      </p:pic>
      <p:pic>
        <p:nvPicPr>
          <p:cNvPr id="584" name="Google Shape;584;p39"/>
          <p:cNvPicPr preferRelativeResize="0"/>
          <p:nvPr/>
        </p:nvPicPr>
        <p:blipFill>
          <a:blip r:embed="rId4">
            <a:alphaModFix/>
          </a:blip>
          <a:stretch>
            <a:fillRect/>
          </a:stretch>
        </p:blipFill>
        <p:spPr>
          <a:xfrm>
            <a:off x="7131424" y="472900"/>
            <a:ext cx="1564576" cy="2086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48"/>
          <p:cNvSpPr txBox="1">
            <a:spLocks noGrp="1"/>
          </p:cNvSpPr>
          <p:nvPr>
            <p:ph type="title"/>
          </p:nvPr>
        </p:nvSpPr>
        <p:spPr>
          <a:xfrm>
            <a:off x="552175" y="444175"/>
            <a:ext cx="6351900" cy="142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Molecular Cloning Purpose of this project</a:t>
            </a:r>
            <a:endParaRPr/>
          </a:p>
        </p:txBody>
      </p:sp>
      <p:sp>
        <p:nvSpPr>
          <p:cNvPr id="696" name="Google Shape;696;p48"/>
          <p:cNvSpPr txBox="1">
            <a:spLocks noGrp="1"/>
          </p:cNvSpPr>
          <p:nvPr>
            <p:ph type="subTitle" idx="1"/>
          </p:nvPr>
        </p:nvSpPr>
        <p:spPr>
          <a:xfrm>
            <a:off x="598275" y="2055535"/>
            <a:ext cx="4333800" cy="22395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424242"/>
              </a:buClr>
              <a:buSzPts val="1300"/>
              <a:buFont typeface="Nunito"/>
              <a:buChar char="●"/>
            </a:pPr>
            <a:r>
              <a:rPr lang="en" sz="1300">
                <a:solidFill>
                  <a:srgbClr val="424242"/>
                </a:solidFill>
                <a:latin typeface="Nunito"/>
                <a:ea typeface="Nunito"/>
                <a:cs typeface="Nunito"/>
                <a:sym typeface="Nunito"/>
              </a:rPr>
              <a:t>For this project, we are simply cloning RFP gene sequence, red fluorescent protein, mkate2.</a:t>
            </a:r>
            <a:endParaRPr sz="1300">
              <a:solidFill>
                <a:srgbClr val="424242"/>
              </a:solidFill>
              <a:latin typeface="Nunito"/>
              <a:ea typeface="Nunito"/>
              <a:cs typeface="Nunito"/>
              <a:sym typeface="Nunito"/>
            </a:endParaRPr>
          </a:p>
          <a:p>
            <a:pPr marL="457200" lvl="0" indent="-311150" algn="l" rtl="0">
              <a:lnSpc>
                <a:spcPct val="115000"/>
              </a:lnSpc>
              <a:spcBef>
                <a:spcPts val="0"/>
              </a:spcBef>
              <a:spcAft>
                <a:spcPts val="0"/>
              </a:spcAft>
              <a:buClr>
                <a:srgbClr val="424242"/>
              </a:buClr>
              <a:buSzPts val="1300"/>
              <a:buFont typeface="Nunito"/>
              <a:buChar char="●"/>
            </a:pPr>
            <a:r>
              <a:rPr lang="en" sz="1300">
                <a:solidFill>
                  <a:srgbClr val="424242"/>
                </a:solidFill>
                <a:latin typeface="Nunito"/>
                <a:ea typeface="Nunito"/>
                <a:cs typeface="Nunito"/>
                <a:sym typeface="Nunito"/>
              </a:rPr>
              <a:t>This RFP will be expressed into HEK cells via transient transfection, to show activity in the plasmid.</a:t>
            </a:r>
            <a:endParaRPr sz="1300">
              <a:solidFill>
                <a:srgbClr val="424242"/>
              </a:solidFill>
              <a:latin typeface="Nunito"/>
              <a:ea typeface="Nunito"/>
              <a:cs typeface="Nunito"/>
              <a:sym typeface="Nunito"/>
            </a:endParaRPr>
          </a:p>
          <a:p>
            <a:pPr marL="457200" lvl="0" indent="-311150" algn="l" rtl="0">
              <a:lnSpc>
                <a:spcPct val="115000"/>
              </a:lnSpc>
              <a:spcBef>
                <a:spcPts val="0"/>
              </a:spcBef>
              <a:spcAft>
                <a:spcPts val="0"/>
              </a:spcAft>
              <a:buClr>
                <a:srgbClr val="424242"/>
              </a:buClr>
              <a:buSzPts val="1300"/>
              <a:buFont typeface="Nunito"/>
              <a:buChar char="●"/>
            </a:pPr>
            <a:r>
              <a:rPr lang="en" sz="1300">
                <a:solidFill>
                  <a:srgbClr val="424242"/>
                </a:solidFill>
                <a:latin typeface="Nunito"/>
                <a:ea typeface="Nunito"/>
                <a:cs typeface="Nunito"/>
                <a:sym typeface="Nunito"/>
              </a:rPr>
              <a:t>Eventually, this RFP will then be inserted into tumor target cells, which are then labeled.</a:t>
            </a:r>
            <a:endParaRPr sz="1300">
              <a:solidFill>
                <a:srgbClr val="424242"/>
              </a:solidFill>
              <a:latin typeface="Nunito"/>
              <a:ea typeface="Nunito"/>
              <a:cs typeface="Nunito"/>
              <a:sym typeface="Nunito"/>
            </a:endParaRPr>
          </a:p>
        </p:txBody>
      </p:sp>
      <p:cxnSp>
        <p:nvCxnSpPr>
          <p:cNvPr id="697" name="Google Shape;697;p48"/>
          <p:cNvCxnSpPr/>
          <p:nvPr/>
        </p:nvCxnSpPr>
        <p:spPr>
          <a:xfrm>
            <a:off x="704875" y="1802463"/>
            <a:ext cx="341100" cy="0"/>
          </a:xfrm>
          <a:prstGeom prst="straightConnector1">
            <a:avLst/>
          </a:prstGeom>
          <a:noFill/>
          <a:ln w="38100" cap="rnd" cmpd="sng">
            <a:solidFill>
              <a:schemeClr val="dk1"/>
            </a:solidFill>
            <a:prstDash val="solid"/>
            <a:round/>
            <a:headEnd type="none" w="med" len="med"/>
            <a:tailEnd type="none" w="med" len="med"/>
          </a:ln>
        </p:spPr>
      </p:cxnSp>
      <p:pic>
        <p:nvPicPr>
          <p:cNvPr id="698" name="Google Shape;698;p48"/>
          <p:cNvPicPr preferRelativeResize="0"/>
          <p:nvPr/>
        </p:nvPicPr>
        <p:blipFill>
          <a:blip r:embed="rId3">
            <a:alphaModFix/>
          </a:blip>
          <a:stretch>
            <a:fillRect/>
          </a:stretch>
        </p:blipFill>
        <p:spPr>
          <a:xfrm>
            <a:off x="5578450" y="1926600"/>
            <a:ext cx="2610925" cy="2610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49"/>
          <p:cNvSpPr txBox="1">
            <a:spLocks noGrp="1"/>
          </p:cNvSpPr>
          <p:nvPr>
            <p:ph type="title"/>
          </p:nvPr>
        </p:nvSpPr>
        <p:spPr>
          <a:xfrm>
            <a:off x="713225" y="2064175"/>
            <a:ext cx="4204500" cy="130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Experimental Process</a:t>
            </a:r>
            <a:endParaRPr/>
          </a:p>
        </p:txBody>
      </p:sp>
      <p:sp>
        <p:nvSpPr>
          <p:cNvPr id="704" name="Google Shape;704;p49"/>
          <p:cNvSpPr txBox="1">
            <a:spLocks noGrp="1"/>
          </p:cNvSpPr>
          <p:nvPr>
            <p:ph type="title" idx="2"/>
          </p:nvPr>
        </p:nvSpPr>
        <p:spPr>
          <a:xfrm>
            <a:off x="2045225" y="708375"/>
            <a:ext cx="1540500" cy="105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cxnSp>
        <p:nvCxnSpPr>
          <p:cNvPr id="705" name="Google Shape;705;p49"/>
          <p:cNvCxnSpPr/>
          <p:nvPr/>
        </p:nvCxnSpPr>
        <p:spPr>
          <a:xfrm rot="10800000">
            <a:off x="2247575" y="2001338"/>
            <a:ext cx="1135800" cy="0"/>
          </a:xfrm>
          <a:prstGeom prst="straightConnector1">
            <a:avLst/>
          </a:prstGeom>
          <a:noFill/>
          <a:ln w="38100" cap="rnd" cmpd="sng">
            <a:solidFill>
              <a:schemeClr val="dk1"/>
            </a:solidFill>
            <a:prstDash val="solid"/>
            <a:round/>
            <a:headEnd type="none" w="med" len="med"/>
            <a:tailEnd type="none" w="med" len="med"/>
          </a:ln>
        </p:spPr>
      </p:cxnSp>
      <p:cxnSp>
        <p:nvCxnSpPr>
          <p:cNvPr id="706" name="Google Shape;706;p49"/>
          <p:cNvCxnSpPr/>
          <p:nvPr/>
        </p:nvCxnSpPr>
        <p:spPr>
          <a:xfrm rot="10800000">
            <a:off x="2644925" y="3514963"/>
            <a:ext cx="341100" cy="0"/>
          </a:xfrm>
          <a:prstGeom prst="straightConnector1">
            <a:avLst/>
          </a:prstGeom>
          <a:noFill/>
          <a:ln w="38100" cap="rnd" cmpd="sng">
            <a:solidFill>
              <a:schemeClr val="dk1"/>
            </a:solidFill>
            <a:prstDash val="solid"/>
            <a:round/>
            <a:headEnd type="none" w="med" len="med"/>
            <a:tailEnd type="none" w="med" len="med"/>
          </a:ln>
        </p:spPr>
      </p:cxnSp>
      <p:pic>
        <p:nvPicPr>
          <p:cNvPr id="707" name="Google Shape;707;p49"/>
          <p:cNvPicPr preferRelativeResize="0"/>
          <p:nvPr/>
        </p:nvPicPr>
        <p:blipFill rotWithShape="1">
          <a:blip r:embed="rId3">
            <a:alphaModFix/>
          </a:blip>
          <a:srcRect l="40483"/>
          <a:stretch/>
        </p:blipFill>
        <p:spPr>
          <a:xfrm>
            <a:off x="4867575" y="708375"/>
            <a:ext cx="3684797" cy="3485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50"/>
          <p:cNvSpPr txBox="1">
            <a:spLocks noGrp="1"/>
          </p:cNvSpPr>
          <p:nvPr>
            <p:ph type="title"/>
          </p:nvPr>
        </p:nvSpPr>
        <p:spPr>
          <a:xfrm>
            <a:off x="493975" y="360350"/>
            <a:ext cx="5215200" cy="67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Vector and Insert Prep</a:t>
            </a:r>
            <a:endParaRPr/>
          </a:p>
        </p:txBody>
      </p:sp>
      <p:sp>
        <p:nvSpPr>
          <p:cNvPr id="713" name="Google Shape;713;p50"/>
          <p:cNvSpPr txBox="1">
            <a:spLocks noGrp="1"/>
          </p:cNvSpPr>
          <p:nvPr>
            <p:ph type="subTitle" idx="1"/>
          </p:nvPr>
        </p:nvSpPr>
        <p:spPr>
          <a:xfrm>
            <a:off x="2832225" y="1033850"/>
            <a:ext cx="2190000" cy="51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Insert goes through a gel to check the size after PCR.</a:t>
            </a:r>
            <a:endParaRPr sz="1300"/>
          </a:p>
        </p:txBody>
      </p:sp>
      <p:pic>
        <p:nvPicPr>
          <p:cNvPr id="714" name="Google Shape;714;p50"/>
          <p:cNvPicPr preferRelativeResize="0"/>
          <p:nvPr/>
        </p:nvPicPr>
        <p:blipFill rotWithShape="1">
          <a:blip r:embed="rId3">
            <a:alphaModFix/>
          </a:blip>
          <a:srcRect l="12387" t="52469" r="75132" b="3545"/>
          <a:stretch/>
        </p:blipFill>
        <p:spPr>
          <a:xfrm>
            <a:off x="493975" y="944188"/>
            <a:ext cx="1112148" cy="3614450"/>
          </a:xfrm>
          <a:prstGeom prst="rect">
            <a:avLst/>
          </a:prstGeom>
          <a:noFill/>
          <a:ln>
            <a:noFill/>
          </a:ln>
        </p:spPr>
      </p:pic>
      <p:pic>
        <p:nvPicPr>
          <p:cNvPr id="715" name="Google Shape;715;p50"/>
          <p:cNvPicPr preferRelativeResize="0"/>
          <p:nvPr/>
        </p:nvPicPr>
        <p:blipFill rotWithShape="1">
          <a:blip r:embed="rId4">
            <a:alphaModFix/>
          </a:blip>
          <a:srcRect l="17737" t="59331" r="44402"/>
          <a:stretch/>
        </p:blipFill>
        <p:spPr>
          <a:xfrm>
            <a:off x="5891075" y="574325"/>
            <a:ext cx="2713874" cy="2412375"/>
          </a:xfrm>
          <a:prstGeom prst="rect">
            <a:avLst/>
          </a:prstGeom>
          <a:noFill/>
          <a:ln>
            <a:noFill/>
          </a:ln>
        </p:spPr>
      </p:pic>
      <p:sp>
        <p:nvSpPr>
          <p:cNvPr id="716" name="Google Shape;716;p50"/>
          <p:cNvSpPr txBox="1"/>
          <p:nvPr/>
        </p:nvSpPr>
        <p:spPr>
          <a:xfrm>
            <a:off x="551425" y="4466750"/>
            <a:ext cx="88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0.8kB</a:t>
            </a:r>
            <a:endParaRPr>
              <a:latin typeface="Actor"/>
              <a:ea typeface="Actor"/>
              <a:cs typeface="Actor"/>
              <a:sym typeface="Actor"/>
            </a:endParaRPr>
          </a:p>
        </p:txBody>
      </p:sp>
      <p:sp>
        <p:nvSpPr>
          <p:cNvPr id="717" name="Google Shape;717;p50"/>
          <p:cNvSpPr txBox="1"/>
          <p:nvPr/>
        </p:nvSpPr>
        <p:spPr>
          <a:xfrm>
            <a:off x="5891113" y="3660200"/>
            <a:ext cx="2713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Vector plasmid is digested with EcoR1 and BamH1. Ready to be purified after excision.</a:t>
            </a:r>
            <a:endParaRPr>
              <a:latin typeface="Actor"/>
              <a:ea typeface="Actor"/>
              <a:cs typeface="Actor"/>
              <a:sym typeface="Actor"/>
            </a:endParaRPr>
          </a:p>
        </p:txBody>
      </p:sp>
      <p:sp>
        <p:nvSpPr>
          <p:cNvPr id="718" name="Google Shape;718;p50"/>
          <p:cNvSpPr/>
          <p:nvPr/>
        </p:nvSpPr>
        <p:spPr>
          <a:xfrm rot="10800000">
            <a:off x="1769014" y="1016607"/>
            <a:ext cx="1063200" cy="551400"/>
          </a:xfrm>
          <a:prstGeom prst="lef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0"/>
          <p:cNvSpPr/>
          <p:nvPr/>
        </p:nvSpPr>
        <p:spPr>
          <a:xfrm>
            <a:off x="6972313" y="2986703"/>
            <a:ext cx="551400" cy="6735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0"/>
          <p:cNvSpPr/>
          <p:nvPr/>
        </p:nvSpPr>
        <p:spPr>
          <a:xfrm>
            <a:off x="3388800" y="1700175"/>
            <a:ext cx="551400" cy="815700"/>
          </a:xfrm>
          <a:prstGeom prst="down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0"/>
          <p:cNvSpPr txBox="1"/>
          <p:nvPr/>
        </p:nvSpPr>
        <p:spPr>
          <a:xfrm>
            <a:off x="2940775" y="2665075"/>
            <a:ext cx="1571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PCR products are digested with EcoR1 and BamH1</a:t>
            </a:r>
            <a:endParaRPr>
              <a:latin typeface="Actor"/>
              <a:ea typeface="Actor"/>
              <a:cs typeface="Actor"/>
              <a:sym typeface="Actor"/>
            </a:endParaRPr>
          </a:p>
        </p:txBody>
      </p:sp>
      <p:pic>
        <p:nvPicPr>
          <p:cNvPr id="722" name="Google Shape;722;p50"/>
          <p:cNvPicPr preferRelativeResize="0"/>
          <p:nvPr/>
        </p:nvPicPr>
        <p:blipFill>
          <a:blip r:embed="rId5">
            <a:alphaModFix/>
          </a:blip>
          <a:stretch>
            <a:fillRect/>
          </a:stretch>
        </p:blipFill>
        <p:spPr>
          <a:xfrm>
            <a:off x="3064648" y="3496375"/>
            <a:ext cx="1323975" cy="742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51"/>
          <p:cNvSpPr txBox="1">
            <a:spLocks noGrp="1"/>
          </p:cNvSpPr>
          <p:nvPr>
            <p:ph type="title"/>
          </p:nvPr>
        </p:nvSpPr>
        <p:spPr>
          <a:xfrm>
            <a:off x="516925" y="562225"/>
            <a:ext cx="8047200" cy="1057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What we did with the plasmids.</a:t>
            </a:r>
            <a:endParaRPr/>
          </a:p>
        </p:txBody>
      </p:sp>
      <p:pic>
        <p:nvPicPr>
          <p:cNvPr id="728" name="Google Shape;728;p51"/>
          <p:cNvPicPr preferRelativeResize="0"/>
          <p:nvPr/>
        </p:nvPicPr>
        <p:blipFill>
          <a:blip r:embed="rId3">
            <a:alphaModFix/>
          </a:blip>
          <a:stretch>
            <a:fillRect/>
          </a:stretch>
        </p:blipFill>
        <p:spPr>
          <a:xfrm>
            <a:off x="461513" y="1542101"/>
            <a:ext cx="2423125" cy="2202825"/>
          </a:xfrm>
          <a:prstGeom prst="rect">
            <a:avLst/>
          </a:prstGeom>
          <a:noFill/>
          <a:ln>
            <a:noFill/>
          </a:ln>
        </p:spPr>
      </p:pic>
      <p:sp>
        <p:nvSpPr>
          <p:cNvPr id="729" name="Google Shape;729;p51"/>
          <p:cNvSpPr txBox="1"/>
          <p:nvPr/>
        </p:nvSpPr>
        <p:spPr>
          <a:xfrm>
            <a:off x="489263" y="3813825"/>
            <a:ext cx="2367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Our insert and Vector being combined</a:t>
            </a:r>
            <a:endParaRPr>
              <a:latin typeface="Actor"/>
              <a:ea typeface="Actor"/>
              <a:cs typeface="Actor"/>
              <a:sym typeface="Actor"/>
            </a:endParaRPr>
          </a:p>
        </p:txBody>
      </p:sp>
      <p:sp>
        <p:nvSpPr>
          <p:cNvPr id="730" name="Google Shape;730;p51"/>
          <p:cNvSpPr/>
          <p:nvPr/>
        </p:nvSpPr>
        <p:spPr>
          <a:xfrm>
            <a:off x="3004750" y="2486013"/>
            <a:ext cx="629700" cy="315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1" name="Google Shape;731;p51"/>
          <p:cNvPicPr preferRelativeResize="0"/>
          <p:nvPr/>
        </p:nvPicPr>
        <p:blipFill rotWithShape="1">
          <a:blip r:embed="rId4">
            <a:alphaModFix/>
          </a:blip>
          <a:srcRect t="2267"/>
          <a:stretch/>
        </p:blipFill>
        <p:spPr>
          <a:xfrm>
            <a:off x="3634450" y="2020650"/>
            <a:ext cx="1371600" cy="1275325"/>
          </a:xfrm>
          <a:prstGeom prst="rect">
            <a:avLst/>
          </a:prstGeom>
          <a:noFill/>
          <a:ln>
            <a:noFill/>
          </a:ln>
        </p:spPr>
      </p:pic>
      <p:sp>
        <p:nvSpPr>
          <p:cNvPr id="732" name="Google Shape;732;p51"/>
          <p:cNvSpPr/>
          <p:nvPr/>
        </p:nvSpPr>
        <p:spPr>
          <a:xfrm>
            <a:off x="5058225" y="2486013"/>
            <a:ext cx="629700" cy="315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1"/>
          <p:cNvSpPr txBox="1"/>
          <p:nvPr/>
        </p:nvSpPr>
        <p:spPr>
          <a:xfrm>
            <a:off x="3503350" y="1620475"/>
            <a:ext cx="150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ctor"/>
              <a:ea typeface="Actor"/>
              <a:cs typeface="Actor"/>
              <a:sym typeface="Actor"/>
            </a:endParaRPr>
          </a:p>
        </p:txBody>
      </p:sp>
      <p:sp>
        <p:nvSpPr>
          <p:cNvPr id="734" name="Google Shape;734;p51"/>
          <p:cNvSpPr txBox="1"/>
          <p:nvPr/>
        </p:nvSpPr>
        <p:spPr>
          <a:xfrm>
            <a:off x="3527650" y="3480700"/>
            <a:ext cx="158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Combined Product</a:t>
            </a:r>
            <a:endParaRPr>
              <a:latin typeface="Actor"/>
              <a:ea typeface="Actor"/>
              <a:cs typeface="Actor"/>
              <a:sym typeface="Actor"/>
            </a:endParaRPr>
          </a:p>
        </p:txBody>
      </p:sp>
      <p:pic>
        <p:nvPicPr>
          <p:cNvPr id="735" name="Google Shape;735;p51"/>
          <p:cNvPicPr preferRelativeResize="0"/>
          <p:nvPr/>
        </p:nvPicPr>
        <p:blipFill>
          <a:blip r:embed="rId5">
            <a:alphaModFix/>
          </a:blip>
          <a:stretch>
            <a:fillRect/>
          </a:stretch>
        </p:blipFill>
        <p:spPr>
          <a:xfrm>
            <a:off x="5740100" y="1542100"/>
            <a:ext cx="3151276" cy="2493447"/>
          </a:xfrm>
          <a:prstGeom prst="rect">
            <a:avLst/>
          </a:prstGeom>
          <a:noFill/>
          <a:ln>
            <a:noFill/>
          </a:ln>
        </p:spPr>
      </p:pic>
      <p:sp>
        <p:nvSpPr>
          <p:cNvPr id="736" name="Google Shape;736;p51"/>
          <p:cNvSpPr txBox="1"/>
          <p:nvPr/>
        </p:nvSpPr>
        <p:spPr>
          <a:xfrm>
            <a:off x="5720750" y="4146975"/>
            <a:ext cx="306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Into the RIGHT competence cells.</a:t>
            </a:r>
            <a:endParaRPr>
              <a:latin typeface="Actor"/>
              <a:ea typeface="Actor"/>
              <a:cs typeface="Actor"/>
              <a:sym typeface="Acto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52"/>
          <p:cNvSpPr txBox="1">
            <a:spLocks noGrp="1"/>
          </p:cNvSpPr>
          <p:nvPr>
            <p:ph type="title"/>
          </p:nvPr>
        </p:nvSpPr>
        <p:spPr>
          <a:xfrm>
            <a:off x="667275" y="367175"/>
            <a:ext cx="6730500" cy="117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Side Experiment: Most Effective Competence Cells</a:t>
            </a:r>
            <a:endParaRPr/>
          </a:p>
        </p:txBody>
      </p:sp>
      <p:pic>
        <p:nvPicPr>
          <p:cNvPr id="742" name="Google Shape;742;p52"/>
          <p:cNvPicPr preferRelativeResize="0"/>
          <p:nvPr/>
        </p:nvPicPr>
        <p:blipFill rotWithShape="1">
          <a:blip r:embed="rId3">
            <a:alphaModFix/>
          </a:blip>
          <a:srcRect l="21330" r="34405" b="6829"/>
          <a:stretch/>
        </p:blipFill>
        <p:spPr>
          <a:xfrm>
            <a:off x="827100" y="1539275"/>
            <a:ext cx="2791450" cy="2857499"/>
          </a:xfrm>
          <a:prstGeom prst="rect">
            <a:avLst/>
          </a:prstGeom>
          <a:noFill/>
          <a:ln>
            <a:noFill/>
          </a:ln>
        </p:spPr>
      </p:pic>
      <p:sp>
        <p:nvSpPr>
          <p:cNvPr id="743" name="Google Shape;743;p52"/>
          <p:cNvSpPr txBox="1"/>
          <p:nvPr/>
        </p:nvSpPr>
        <p:spPr>
          <a:xfrm>
            <a:off x="4870700" y="1688675"/>
            <a:ext cx="192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Batch 1: Old Stbl3 Cells</a:t>
            </a:r>
            <a:endParaRPr>
              <a:latin typeface="Actor"/>
              <a:ea typeface="Actor"/>
              <a:cs typeface="Actor"/>
              <a:sym typeface="Actor"/>
            </a:endParaRPr>
          </a:p>
        </p:txBody>
      </p:sp>
      <p:sp>
        <p:nvSpPr>
          <p:cNvPr id="744" name="Google Shape;744;p52"/>
          <p:cNvSpPr/>
          <p:nvPr/>
        </p:nvSpPr>
        <p:spPr>
          <a:xfrm>
            <a:off x="3618550" y="1613075"/>
            <a:ext cx="1102800" cy="5514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2"/>
          <p:cNvSpPr/>
          <p:nvPr/>
        </p:nvSpPr>
        <p:spPr>
          <a:xfrm>
            <a:off x="3618550" y="2571750"/>
            <a:ext cx="1102800" cy="5514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2"/>
          <p:cNvSpPr/>
          <p:nvPr/>
        </p:nvSpPr>
        <p:spPr>
          <a:xfrm>
            <a:off x="3618550" y="3530425"/>
            <a:ext cx="1102800" cy="5514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2"/>
          <p:cNvSpPr txBox="1"/>
          <p:nvPr/>
        </p:nvSpPr>
        <p:spPr>
          <a:xfrm>
            <a:off x="4870700" y="2647350"/>
            <a:ext cx="221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Batch 2: New Stbl3 Cells</a:t>
            </a:r>
            <a:endParaRPr>
              <a:latin typeface="Actor"/>
              <a:ea typeface="Actor"/>
              <a:cs typeface="Actor"/>
              <a:sym typeface="Actor"/>
            </a:endParaRPr>
          </a:p>
        </p:txBody>
      </p:sp>
      <p:sp>
        <p:nvSpPr>
          <p:cNvPr id="748" name="Google Shape;748;p52"/>
          <p:cNvSpPr txBox="1"/>
          <p:nvPr/>
        </p:nvSpPr>
        <p:spPr>
          <a:xfrm>
            <a:off x="4870700" y="3606025"/>
            <a:ext cx="192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Batch 3: NEB Cells</a:t>
            </a:r>
            <a:endParaRPr>
              <a:latin typeface="Actor"/>
              <a:ea typeface="Actor"/>
              <a:cs typeface="Actor"/>
              <a:sym typeface="Actor"/>
            </a:endParaRPr>
          </a:p>
        </p:txBody>
      </p:sp>
      <p:sp>
        <p:nvSpPr>
          <p:cNvPr id="749" name="Google Shape;749;p52"/>
          <p:cNvSpPr txBox="1"/>
          <p:nvPr/>
        </p:nvSpPr>
        <p:spPr>
          <a:xfrm>
            <a:off x="1022400" y="4396775"/>
            <a:ext cx="89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Control</a:t>
            </a:r>
            <a:endParaRPr>
              <a:latin typeface="Actor"/>
              <a:ea typeface="Actor"/>
              <a:cs typeface="Actor"/>
              <a:sym typeface="Actor"/>
            </a:endParaRPr>
          </a:p>
        </p:txBody>
      </p:sp>
      <p:sp>
        <p:nvSpPr>
          <p:cNvPr id="750" name="Google Shape;750;p52"/>
          <p:cNvSpPr txBox="1"/>
          <p:nvPr/>
        </p:nvSpPr>
        <p:spPr>
          <a:xfrm>
            <a:off x="2251450" y="4396775"/>
            <a:ext cx="136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Experimental</a:t>
            </a:r>
            <a:endParaRPr>
              <a:latin typeface="Actor"/>
              <a:ea typeface="Actor"/>
              <a:cs typeface="Actor"/>
              <a:sym typeface="Acto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713225" y="631400"/>
            <a:ext cx="6512400" cy="8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Side Experiment Conclusion</a:t>
            </a:r>
            <a:endParaRPr/>
          </a:p>
        </p:txBody>
      </p:sp>
      <p:sp>
        <p:nvSpPr>
          <p:cNvPr id="756" name="Google Shape;756;p53"/>
          <p:cNvSpPr txBox="1">
            <a:spLocks noGrp="1"/>
          </p:cNvSpPr>
          <p:nvPr>
            <p:ph type="subTitle" idx="1"/>
          </p:nvPr>
        </p:nvSpPr>
        <p:spPr>
          <a:xfrm>
            <a:off x="713225" y="1481900"/>
            <a:ext cx="3276900" cy="174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the amount of colonies that grew on each plate: </a:t>
            </a:r>
            <a:endParaRPr/>
          </a:p>
          <a:p>
            <a:pPr marL="0" lvl="0" indent="0" algn="l" rtl="0">
              <a:spcBef>
                <a:spcPts val="0"/>
              </a:spcBef>
              <a:spcAft>
                <a:spcPts val="0"/>
              </a:spcAft>
              <a:buNone/>
            </a:pPr>
            <a:r>
              <a:rPr lang="en"/>
              <a:t>Batch 2 Competence cells are the most efficient. We will be using these cells for the transformation of our ligated plasmids.</a:t>
            </a:r>
            <a:endParaRPr/>
          </a:p>
        </p:txBody>
      </p:sp>
      <p:cxnSp>
        <p:nvCxnSpPr>
          <p:cNvPr id="757" name="Google Shape;757;p53"/>
          <p:cNvCxnSpPr/>
          <p:nvPr/>
        </p:nvCxnSpPr>
        <p:spPr>
          <a:xfrm>
            <a:off x="5491000" y="1820713"/>
            <a:ext cx="34500" cy="2389500"/>
          </a:xfrm>
          <a:prstGeom prst="straightConnector1">
            <a:avLst/>
          </a:prstGeom>
          <a:noFill/>
          <a:ln w="9525" cap="flat" cmpd="sng">
            <a:solidFill>
              <a:schemeClr val="dk1"/>
            </a:solidFill>
            <a:prstDash val="solid"/>
            <a:round/>
            <a:headEnd type="none" w="med" len="med"/>
            <a:tailEnd type="none" w="med" len="med"/>
          </a:ln>
        </p:spPr>
      </p:cxnSp>
      <p:cxnSp>
        <p:nvCxnSpPr>
          <p:cNvPr id="758" name="Google Shape;758;p53"/>
          <p:cNvCxnSpPr/>
          <p:nvPr/>
        </p:nvCxnSpPr>
        <p:spPr>
          <a:xfrm flipH="1">
            <a:off x="5525600" y="4187113"/>
            <a:ext cx="3250800" cy="14700"/>
          </a:xfrm>
          <a:prstGeom prst="straightConnector1">
            <a:avLst/>
          </a:prstGeom>
          <a:noFill/>
          <a:ln w="9525" cap="flat" cmpd="sng">
            <a:solidFill>
              <a:schemeClr val="dk1"/>
            </a:solidFill>
            <a:prstDash val="solid"/>
            <a:round/>
            <a:headEnd type="none" w="med" len="med"/>
            <a:tailEnd type="none" w="med" len="med"/>
          </a:ln>
        </p:spPr>
      </p:cxnSp>
      <p:sp>
        <p:nvSpPr>
          <p:cNvPr id="759" name="Google Shape;759;p53"/>
          <p:cNvSpPr txBox="1"/>
          <p:nvPr/>
        </p:nvSpPr>
        <p:spPr>
          <a:xfrm>
            <a:off x="4572000" y="2884288"/>
            <a:ext cx="1125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 of Colonies</a:t>
            </a:r>
            <a:endParaRPr>
              <a:latin typeface="Actor"/>
              <a:ea typeface="Actor"/>
              <a:cs typeface="Actor"/>
              <a:sym typeface="Actor"/>
            </a:endParaRPr>
          </a:p>
        </p:txBody>
      </p:sp>
      <p:sp>
        <p:nvSpPr>
          <p:cNvPr id="760" name="Google Shape;760;p53"/>
          <p:cNvSpPr txBox="1"/>
          <p:nvPr/>
        </p:nvSpPr>
        <p:spPr>
          <a:xfrm>
            <a:off x="5709250" y="4296325"/>
            <a:ext cx="97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B1</a:t>
            </a:r>
            <a:endParaRPr>
              <a:latin typeface="Actor"/>
              <a:ea typeface="Actor"/>
              <a:cs typeface="Actor"/>
              <a:sym typeface="Actor"/>
            </a:endParaRPr>
          </a:p>
        </p:txBody>
      </p:sp>
      <p:sp>
        <p:nvSpPr>
          <p:cNvPr id="761" name="Google Shape;761;p53"/>
          <p:cNvSpPr txBox="1"/>
          <p:nvPr/>
        </p:nvSpPr>
        <p:spPr>
          <a:xfrm>
            <a:off x="6668425" y="4296325"/>
            <a:ext cx="97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B2</a:t>
            </a:r>
            <a:endParaRPr>
              <a:latin typeface="Actor"/>
              <a:ea typeface="Actor"/>
              <a:cs typeface="Actor"/>
              <a:sym typeface="Actor"/>
            </a:endParaRPr>
          </a:p>
        </p:txBody>
      </p:sp>
      <p:sp>
        <p:nvSpPr>
          <p:cNvPr id="762" name="Google Shape;762;p53"/>
          <p:cNvSpPr txBox="1"/>
          <p:nvPr/>
        </p:nvSpPr>
        <p:spPr>
          <a:xfrm>
            <a:off x="7644925" y="4296325"/>
            <a:ext cx="97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B3</a:t>
            </a:r>
            <a:endParaRPr>
              <a:latin typeface="Actor"/>
              <a:ea typeface="Actor"/>
              <a:cs typeface="Actor"/>
              <a:sym typeface="Actor"/>
            </a:endParaRPr>
          </a:p>
        </p:txBody>
      </p:sp>
      <p:sp>
        <p:nvSpPr>
          <p:cNvPr id="763" name="Google Shape;763;p53"/>
          <p:cNvSpPr/>
          <p:nvPr/>
        </p:nvSpPr>
        <p:spPr>
          <a:xfrm>
            <a:off x="6501900" y="2705250"/>
            <a:ext cx="723600" cy="150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3"/>
          <p:cNvSpPr txBox="1"/>
          <p:nvPr/>
        </p:nvSpPr>
        <p:spPr>
          <a:xfrm>
            <a:off x="4985564" y="2305050"/>
            <a:ext cx="49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200</a:t>
            </a:r>
            <a:endParaRPr>
              <a:latin typeface="Actor"/>
              <a:ea typeface="Actor"/>
              <a:cs typeface="Actor"/>
              <a:sym typeface="Actor"/>
            </a:endParaRPr>
          </a:p>
        </p:txBody>
      </p:sp>
      <p:sp>
        <p:nvSpPr>
          <p:cNvPr id="765" name="Google Shape;765;p53"/>
          <p:cNvSpPr/>
          <p:nvPr/>
        </p:nvSpPr>
        <p:spPr>
          <a:xfrm>
            <a:off x="7515875" y="4009125"/>
            <a:ext cx="723600" cy="20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54"/>
          <p:cNvSpPr txBox="1">
            <a:spLocks noGrp="1"/>
          </p:cNvSpPr>
          <p:nvPr>
            <p:ph type="title"/>
          </p:nvPr>
        </p:nvSpPr>
        <p:spPr>
          <a:xfrm>
            <a:off x="393425" y="597575"/>
            <a:ext cx="7705200" cy="9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from the Transformation</a:t>
            </a:r>
            <a:endParaRPr/>
          </a:p>
        </p:txBody>
      </p:sp>
      <p:pic>
        <p:nvPicPr>
          <p:cNvPr id="771" name="Google Shape;771;p54"/>
          <p:cNvPicPr preferRelativeResize="0"/>
          <p:nvPr/>
        </p:nvPicPr>
        <p:blipFill rotWithShape="1">
          <a:blip r:embed="rId3">
            <a:alphaModFix/>
          </a:blip>
          <a:srcRect t="8104" r="64049" b="26006"/>
          <a:stretch/>
        </p:blipFill>
        <p:spPr>
          <a:xfrm>
            <a:off x="4195975" y="1468650"/>
            <a:ext cx="2432276" cy="2168050"/>
          </a:xfrm>
          <a:prstGeom prst="rect">
            <a:avLst/>
          </a:prstGeom>
          <a:noFill/>
          <a:ln>
            <a:noFill/>
          </a:ln>
        </p:spPr>
      </p:pic>
      <p:pic>
        <p:nvPicPr>
          <p:cNvPr id="772" name="Google Shape;772;p54"/>
          <p:cNvPicPr preferRelativeResize="0"/>
          <p:nvPr/>
        </p:nvPicPr>
        <p:blipFill rotWithShape="1">
          <a:blip r:embed="rId3">
            <a:alphaModFix/>
          </a:blip>
          <a:srcRect l="53547" t="10621" r="15471" b="26753"/>
          <a:stretch/>
        </p:blipFill>
        <p:spPr>
          <a:xfrm>
            <a:off x="930500" y="1468651"/>
            <a:ext cx="2205573" cy="2168050"/>
          </a:xfrm>
          <a:prstGeom prst="rect">
            <a:avLst/>
          </a:prstGeom>
          <a:noFill/>
          <a:ln>
            <a:noFill/>
          </a:ln>
        </p:spPr>
      </p:pic>
      <p:sp>
        <p:nvSpPr>
          <p:cNvPr id="773" name="Google Shape;773;p54"/>
          <p:cNvSpPr txBox="1"/>
          <p:nvPr/>
        </p:nvSpPr>
        <p:spPr>
          <a:xfrm>
            <a:off x="884525" y="3779375"/>
            <a:ext cx="220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Insert and Backbone</a:t>
            </a:r>
            <a:endParaRPr>
              <a:latin typeface="Actor"/>
              <a:ea typeface="Actor"/>
              <a:cs typeface="Actor"/>
              <a:sym typeface="Actor"/>
            </a:endParaRPr>
          </a:p>
        </p:txBody>
      </p:sp>
      <p:sp>
        <p:nvSpPr>
          <p:cNvPr id="774" name="Google Shape;774;p54"/>
          <p:cNvSpPr txBox="1"/>
          <p:nvPr/>
        </p:nvSpPr>
        <p:spPr>
          <a:xfrm>
            <a:off x="4261850" y="3756400"/>
            <a:ext cx="220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Just Backbone</a:t>
            </a:r>
            <a:endParaRPr>
              <a:latin typeface="Actor"/>
              <a:ea typeface="Actor"/>
              <a:cs typeface="Actor"/>
              <a:sym typeface="Actor"/>
            </a:endParaRPr>
          </a:p>
        </p:txBody>
      </p:sp>
      <p:sp>
        <p:nvSpPr>
          <p:cNvPr id="775" name="Google Shape;775;p54"/>
          <p:cNvSpPr txBox="1"/>
          <p:nvPr/>
        </p:nvSpPr>
        <p:spPr>
          <a:xfrm>
            <a:off x="7018825" y="1527825"/>
            <a:ext cx="1619700" cy="20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ctor"/>
                <a:ea typeface="Actor"/>
                <a:cs typeface="Actor"/>
                <a:sym typeface="Actor"/>
              </a:rPr>
              <a:t>We see that the plate with our ligated sample based on the fact that the plate with the ligated plasmid grew while the other didn’t</a:t>
            </a:r>
            <a:endParaRPr>
              <a:latin typeface="Actor"/>
              <a:ea typeface="Actor"/>
              <a:cs typeface="Actor"/>
              <a:sym typeface="Actor"/>
            </a:endParaRPr>
          </a:p>
        </p:txBody>
      </p:sp>
      <p:sp>
        <p:nvSpPr>
          <p:cNvPr id="776" name="Google Shape;776;p54"/>
          <p:cNvSpPr txBox="1"/>
          <p:nvPr/>
        </p:nvSpPr>
        <p:spPr>
          <a:xfrm>
            <a:off x="930500" y="4322250"/>
            <a:ext cx="677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We pick out 3 colones from T2. We will call them O1, O2, and O3.</a:t>
            </a:r>
            <a:endParaRPr>
              <a:latin typeface="Actor"/>
              <a:ea typeface="Actor"/>
              <a:cs typeface="Actor"/>
              <a:sym typeface="Acto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55"/>
          <p:cNvSpPr txBox="1">
            <a:spLocks noGrp="1"/>
          </p:cNvSpPr>
          <p:nvPr>
            <p:ph type="title"/>
          </p:nvPr>
        </p:nvSpPr>
        <p:spPr>
          <a:xfrm>
            <a:off x="678775" y="654375"/>
            <a:ext cx="4708800" cy="9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Plasmid extraction</a:t>
            </a:r>
            <a:endParaRPr/>
          </a:p>
        </p:txBody>
      </p:sp>
      <p:sp>
        <p:nvSpPr>
          <p:cNvPr id="782" name="Google Shape;782;p55"/>
          <p:cNvSpPr txBox="1"/>
          <p:nvPr/>
        </p:nvSpPr>
        <p:spPr>
          <a:xfrm>
            <a:off x="2215150" y="1688625"/>
            <a:ext cx="1231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O1, O2, O3 Inoculated colonies</a:t>
            </a:r>
            <a:endParaRPr>
              <a:latin typeface="Actor"/>
              <a:ea typeface="Actor"/>
              <a:cs typeface="Actor"/>
              <a:sym typeface="Actor"/>
            </a:endParaRPr>
          </a:p>
        </p:txBody>
      </p:sp>
      <p:sp>
        <p:nvSpPr>
          <p:cNvPr id="783" name="Google Shape;783;p55"/>
          <p:cNvSpPr/>
          <p:nvPr/>
        </p:nvSpPr>
        <p:spPr>
          <a:xfrm>
            <a:off x="3308375" y="1828575"/>
            <a:ext cx="1102800" cy="551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5"/>
          <p:cNvSpPr txBox="1"/>
          <p:nvPr/>
        </p:nvSpPr>
        <p:spPr>
          <a:xfrm>
            <a:off x="7409400" y="1493375"/>
            <a:ext cx="123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ctor"/>
              <a:ea typeface="Actor"/>
              <a:cs typeface="Actor"/>
              <a:sym typeface="Actor"/>
            </a:endParaRPr>
          </a:p>
        </p:txBody>
      </p:sp>
      <p:sp>
        <p:nvSpPr>
          <p:cNvPr id="785" name="Google Shape;785;p55"/>
          <p:cNvSpPr txBox="1"/>
          <p:nvPr/>
        </p:nvSpPr>
        <p:spPr>
          <a:xfrm>
            <a:off x="5744175" y="3051975"/>
            <a:ext cx="1926600" cy="8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ctor"/>
                <a:ea typeface="Actor"/>
                <a:cs typeface="Actor"/>
                <a:sym typeface="Actor"/>
              </a:rPr>
              <a:t>Inoculated colonies have their plasmids extracted.</a:t>
            </a:r>
            <a:endParaRPr>
              <a:latin typeface="Actor"/>
              <a:ea typeface="Actor"/>
              <a:cs typeface="Actor"/>
              <a:sym typeface="Actor"/>
            </a:endParaRPr>
          </a:p>
        </p:txBody>
      </p:sp>
      <p:pic>
        <p:nvPicPr>
          <p:cNvPr id="786" name="Google Shape;786;p55"/>
          <p:cNvPicPr preferRelativeResize="0"/>
          <p:nvPr/>
        </p:nvPicPr>
        <p:blipFill>
          <a:blip r:embed="rId3">
            <a:alphaModFix/>
          </a:blip>
          <a:stretch>
            <a:fillRect/>
          </a:stretch>
        </p:blipFill>
        <p:spPr>
          <a:xfrm>
            <a:off x="288475" y="1493375"/>
            <a:ext cx="1926675" cy="1558600"/>
          </a:xfrm>
          <a:prstGeom prst="rect">
            <a:avLst/>
          </a:prstGeom>
          <a:noFill/>
          <a:ln>
            <a:noFill/>
          </a:ln>
        </p:spPr>
      </p:pic>
      <p:pic>
        <p:nvPicPr>
          <p:cNvPr id="787" name="Google Shape;787;p55"/>
          <p:cNvPicPr preferRelativeResize="0"/>
          <p:nvPr/>
        </p:nvPicPr>
        <p:blipFill>
          <a:blip r:embed="rId4">
            <a:alphaModFix/>
          </a:blip>
          <a:stretch>
            <a:fillRect/>
          </a:stretch>
        </p:blipFill>
        <p:spPr>
          <a:xfrm>
            <a:off x="4490100" y="1583699"/>
            <a:ext cx="4150500" cy="13779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56"/>
          <p:cNvSpPr txBox="1">
            <a:spLocks noGrp="1"/>
          </p:cNvSpPr>
          <p:nvPr>
            <p:ph type="title"/>
          </p:nvPr>
        </p:nvSpPr>
        <p:spPr>
          <a:xfrm>
            <a:off x="307600" y="487875"/>
            <a:ext cx="6727200" cy="11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determine success cloning</a:t>
            </a:r>
            <a:endParaRPr/>
          </a:p>
        </p:txBody>
      </p:sp>
      <p:sp>
        <p:nvSpPr>
          <p:cNvPr id="793" name="Google Shape;793;p56"/>
          <p:cNvSpPr txBox="1">
            <a:spLocks noGrp="1"/>
          </p:cNvSpPr>
          <p:nvPr>
            <p:ph type="subTitle" idx="1"/>
          </p:nvPr>
        </p:nvSpPr>
        <p:spPr>
          <a:xfrm>
            <a:off x="307600" y="1726800"/>
            <a:ext cx="4061700" cy="2746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A diagnostic digestion is ran with the ligated plasmids and it is done through the gel. We ran a positive control and negative control to determine success. </a:t>
            </a:r>
            <a:endParaRPr sz="1200"/>
          </a:p>
          <a:p>
            <a:pPr marL="457200" lvl="0" indent="-304800" algn="l" rtl="0">
              <a:spcBef>
                <a:spcPts val="0"/>
              </a:spcBef>
              <a:spcAft>
                <a:spcPts val="0"/>
              </a:spcAft>
              <a:buSzPts val="1200"/>
              <a:buChar char="●"/>
            </a:pPr>
            <a:r>
              <a:rPr lang="en" sz="1200"/>
              <a:t>Result: Lanes with the red line are a success based on their length. Their inserts match with the wanted kilobase length. The second one does not match the length and is not taken for inoculation.</a:t>
            </a:r>
            <a:endParaRPr sz="1200"/>
          </a:p>
        </p:txBody>
      </p:sp>
      <p:pic>
        <p:nvPicPr>
          <p:cNvPr id="794" name="Google Shape;794;p56"/>
          <p:cNvPicPr preferRelativeResize="0"/>
          <p:nvPr/>
        </p:nvPicPr>
        <p:blipFill rotWithShape="1">
          <a:blip r:embed="rId3">
            <a:alphaModFix/>
          </a:blip>
          <a:srcRect l="22960" t="10257" r="48321"/>
          <a:stretch/>
        </p:blipFill>
        <p:spPr>
          <a:xfrm>
            <a:off x="5222350" y="1587976"/>
            <a:ext cx="1980525" cy="2143000"/>
          </a:xfrm>
          <a:prstGeom prst="rect">
            <a:avLst/>
          </a:prstGeom>
          <a:noFill/>
          <a:ln>
            <a:noFill/>
          </a:ln>
        </p:spPr>
      </p:pic>
      <p:sp>
        <p:nvSpPr>
          <p:cNvPr id="795" name="Google Shape;795;p56"/>
          <p:cNvSpPr txBox="1"/>
          <p:nvPr/>
        </p:nvSpPr>
        <p:spPr>
          <a:xfrm>
            <a:off x="4468350" y="4006425"/>
            <a:ext cx="4548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Lanes are in the order (Left to right): Ladder, empty, O1, O2, O3</a:t>
            </a:r>
            <a:endParaRPr>
              <a:latin typeface="Actor"/>
              <a:ea typeface="Actor"/>
              <a:cs typeface="Actor"/>
              <a:sym typeface="Acto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57"/>
          <p:cNvSpPr txBox="1">
            <a:spLocks noGrp="1"/>
          </p:cNvSpPr>
          <p:nvPr>
            <p:ph type="title"/>
          </p:nvPr>
        </p:nvSpPr>
        <p:spPr>
          <a:xfrm>
            <a:off x="4226275" y="2063125"/>
            <a:ext cx="4204500" cy="130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Experimental Conclusion</a:t>
            </a:r>
            <a:endParaRPr/>
          </a:p>
        </p:txBody>
      </p:sp>
      <p:sp>
        <p:nvSpPr>
          <p:cNvPr id="801" name="Google Shape;801;p57"/>
          <p:cNvSpPr txBox="1">
            <a:spLocks noGrp="1"/>
          </p:cNvSpPr>
          <p:nvPr>
            <p:ph type="subTitle" idx="1"/>
          </p:nvPr>
        </p:nvSpPr>
        <p:spPr>
          <a:xfrm>
            <a:off x="4732375" y="3587188"/>
            <a:ext cx="3192300" cy="68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How it all turned out.</a:t>
            </a:r>
            <a:endParaRPr/>
          </a:p>
        </p:txBody>
      </p:sp>
      <p:sp>
        <p:nvSpPr>
          <p:cNvPr id="802" name="Google Shape;802;p57"/>
          <p:cNvSpPr txBox="1">
            <a:spLocks noGrp="1"/>
          </p:cNvSpPr>
          <p:nvPr>
            <p:ph type="title" idx="2"/>
          </p:nvPr>
        </p:nvSpPr>
        <p:spPr>
          <a:xfrm>
            <a:off x="5437225" y="709850"/>
            <a:ext cx="1782600" cy="105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cxnSp>
        <p:nvCxnSpPr>
          <p:cNvPr id="803" name="Google Shape;803;p57"/>
          <p:cNvCxnSpPr/>
          <p:nvPr/>
        </p:nvCxnSpPr>
        <p:spPr>
          <a:xfrm>
            <a:off x="5784825" y="2001338"/>
            <a:ext cx="1135800" cy="0"/>
          </a:xfrm>
          <a:prstGeom prst="straightConnector1">
            <a:avLst/>
          </a:prstGeom>
          <a:noFill/>
          <a:ln w="38100" cap="rnd" cmpd="sng">
            <a:solidFill>
              <a:schemeClr val="dk1"/>
            </a:solidFill>
            <a:prstDash val="solid"/>
            <a:round/>
            <a:headEnd type="none" w="med" len="med"/>
            <a:tailEnd type="none" w="med" len="med"/>
          </a:ln>
        </p:spPr>
      </p:cxnSp>
      <p:cxnSp>
        <p:nvCxnSpPr>
          <p:cNvPr id="804" name="Google Shape;804;p57"/>
          <p:cNvCxnSpPr/>
          <p:nvPr/>
        </p:nvCxnSpPr>
        <p:spPr>
          <a:xfrm>
            <a:off x="6182175" y="3514963"/>
            <a:ext cx="341100" cy="0"/>
          </a:xfrm>
          <a:prstGeom prst="straightConnector1">
            <a:avLst/>
          </a:prstGeom>
          <a:noFill/>
          <a:ln w="38100" cap="rnd" cmpd="sng">
            <a:solidFill>
              <a:schemeClr val="dk1"/>
            </a:solidFill>
            <a:prstDash val="solid"/>
            <a:round/>
            <a:headEnd type="none" w="med" len="med"/>
            <a:tailEnd type="none" w="med" len="med"/>
          </a:ln>
        </p:spPr>
      </p:cxnSp>
      <p:pic>
        <p:nvPicPr>
          <p:cNvPr id="805" name="Google Shape;805;p57"/>
          <p:cNvPicPr preferRelativeResize="0"/>
          <p:nvPr/>
        </p:nvPicPr>
        <p:blipFill>
          <a:blip r:embed="rId3">
            <a:alphaModFix/>
          </a:blip>
          <a:stretch>
            <a:fillRect/>
          </a:stretch>
        </p:blipFill>
        <p:spPr>
          <a:xfrm>
            <a:off x="1013700" y="1052500"/>
            <a:ext cx="3048000" cy="3038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0"/>
          <p:cNvSpPr txBox="1">
            <a:spLocks noGrp="1"/>
          </p:cNvSpPr>
          <p:nvPr>
            <p:ph type="title"/>
          </p:nvPr>
        </p:nvSpPr>
        <p:spPr>
          <a:xfrm>
            <a:off x="2916625" y="713225"/>
            <a:ext cx="5514300" cy="1235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Purpose of SACF Internship</a:t>
            </a:r>
            <a:endParaRPr/>
          </a:p>
        </p:txBody>
      </p:sp>
      <p:sp>
        <p:nvSpPr>
          <p:cNvPr id="590" name="Google Shape;590;p40"/>
          <p:cNvSpPr txBox="1">
            <a:spLocks noGrp="1"/>
          </p:cNvSpPr>
          <p:nvPr>
            <p:ph type="subTitle" idx="1"/>
          </p:nvPr>
        </p:nvSpPr>
        <p:spPr>
          <a:xfrm>
            <a:off x="3429000" y="2119525"/>
            <a:ext cx="5001900" cy="2009100"/>
          </a:xfrm>
          <a:prstGeom prst="rect">
            <a:avLst/>
          </a:prstGeom>
        </p:spPr>
        <p:txBody>
          <a:bodyPr spcFirstLastPara="1" wrap="square" lIns="91425" tIns="91425" rIns="91425" bIns="91425" anchor="t" anchorCtr="0">
            <a:noAutofit/>
          </a:bodyPr>
          <a:lstStyle/>
          <a:p>
            <a:pPr marL="457200" lvl="0" indent="-361950" algn="r" rtl="0">
              <a:spcBef>
                <a:spcPts val="0"/>
              </a:spcBef>
              <a:spcAft>
                <a:spcPts val="0"/>
              </a:spcAft>
              <a:buSzPts val="2100"/>
              <a:buChar char="●"/>
            </a:pPr>
            <a:r>
              <a:rPr lang="en"/>
              <a:t>To gain research experience. This means:</a:t>
            </a:r>
            <a:endParaRPr/>
          </a:p>
          <a:p>
            <a:pPr marL="457200" lvl="0" indent="-361950" algn="r" rtl="0">
              <a:spcBef>
                <a:spcPts val="0"/>
              </a:spcBef>
              <a:spcAft>
                <a:spcPts val="0"/>
              </a:spcAft>
              <a:buSzPts val="2100"/>
              <a:buChar char="●"/>
            </a:pPr>
            <a:r>
              <a:rPr lang="en"/>
              <a:t>Learning how to ask a question, conduct an experiment to answer the question, analyze results and make a reasonable conclusion based on the results</a:t>
            </a:r>
            <a:endParaRPr/>
          </a:p>
          <a:p>
            <a:pPr marL="457200" lvl="0" indent="-361950" algn="r" rtl="0">
              <a:spcBef>
                <a:spcPts val="0"/>
              </a:spcBef>
              <a:spcAft>
                <a:spcPts val="0"/>
              </a:spcAft>
              <a:buSzPts val="2100"/>
              <a:buChar char="●"/>
            </a:pPr>
            <a:r>
              <a:rPr lang="en"/>
              <a:t>This will be done through the molecular cloning and the side experiment project.</a:t>
            </a:r>
            <a:endParaRPr/>
          </a:p>
        </p:txBody>
      </p:sp>
      <p:pic>
        <p:nvPicPr>
          <p:cNvPr id="591" name="Google Shape;591;p40"/>
          <p:cNvPicPr preferRelativeResize="0"/>
          <p:nvPr/>
        </p:nvPicPr>
        <p:blipFill>
          <a:blip r:embed="rId3">
            <a:alphaModFix/>
          </a:blip>
          <a:stretch>
            <a:fillRect/>
          </a:stretch>
        </p:blipFill>
        <p:spPr>
          <a:xfrm>
            <a:off x="122725" y="2119526"/>
            <a:ext cx="3829746" cy="1235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58"/>
          <p:cNvSpPr txBox="1">
            <a:spLocks noGrp="1"/>
          </p:cNvSpPr>
          <p:nvPr>
            <p:ph type="title"/>
          </p:nvPr>
        </p:nvSpPr>
        <p:spPr>
          <a:xfrm>
            <a:off x="713225" y="568975"/>
            <a:ext cx="5228400" cy="6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Molecular Cloning Conclusion</a:t>
            </a:r>
            <a:endParaRPr/>
          </a:p>
        </p:txBody>
      </p:sp>
      <p:sp>
        <p:nvSpPr>
          <p:cNvPr id="811" name="Google Shape;811;p58"/>
          <p:cNvSpPr txBox="1">
            <a:spLocks noGrp="1"/>
          </p:cNvSpPr>
          <p:nvPr>
            <p:ph type="subTitle" idx="1"/>
          </p:nvPr>
        </p:nvSpPr>
        <p:spPr>
          <a:xfrm>
            <a:off x="713225" y="1971025"/>
            <a:ext cx="4293300" cy="21279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Based on the images to the right, successful recombination plasmids, which express mkate2 (RFP), have been generated. They are expressed in HEK cells and they light up in red in the imagery.</a:t>
            </a:r>
            <a:endParaRPr/>
          </a:p>
        </p:txBody>
      </p:sp>
      <p:pic>
        <p:nvPicPr>
          <p:cNvPr id="812" name="Google Shape;812;p58"/>
          <p:cNvPicPr preferRelativeResize="0"/>
          <p:nvPr/>
        </p:nvPicPr>
        <p:blipFill>
          <a:blip r:embed="rId3">
            <a:alphaModFix/>
          </a:blip>
          <a:stretch>
            <a:fillRect/>
          </a:stretch>
        </p:blipFill>
        <p:spPr>
          <a:xfrm>
            <a:off x="5762917" y="386950"/>
            <a:ext cx="2812706" cy="2074551"/>
          </a:xfrm>
          <a:prstGeom prst="rect">
            <a:avLst/>
          </a:prstGeom>
          <a:noFill/>
          <a:ln>
            <a:noFill/>
          </a:ln>
        </p:spPr>
      </p:pic>
      <p:pic>
        <p:nvPicPr>
          <p:cNvPr id="813" name="Google Shape;813;p58"/>
          <p:cNvPicPr preferRelativeResize="0"/>
          <p:nvPr/>
        </p:nvPicPr>
        <p:blipFill>
          <a:blip r:embed="rId4">
            <a:alphaModFix/>
          </a:blip>
          <a:stretch>
            <a:fillRect/>
          </a:stretch>
        </p:blipFill>
        <p:spPr>
          <a:xfrm>
            <a:off x="5763000" y="2641175"/>
            <a:ext cx="2812627" cy="20745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59"/>
          <p:cNvSpPr txBox="1">
            <a:spLocks noGrp="1"/>
          </p:cNvSpPr>
          <p:nvPr>
            <p:ph type="title"/>
          </p:nvPr>
        </p:nvSpPr>
        <p:spPr>
          <a:xfrm>
            <a:off x="1388100" y="1406550"/>
            <a:ext cx="6367800" cy="233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 You!</a:t>
            </a:r>
            <a:endParaRPr b="1">
              <a:solidFill>
                <a:schemeClr val="accent4"/>
              </a:solidFill>
              <a:latin typeface="Inter"/>
              <a:ea typeface="Inter"/>
              <a:cs typeface="Inter"/>
              <a:sym typeface="Inter"/>
            </a:endParaRPr>
          </a:p>
        </p:txBody>
      </p:sp>
      <p:cxnSp>
        <p:nvCxnSpPr>
          <p:cNvPr id="819" name="Google Shape;819;p59"/>
          <p:cNvCxnSpPr/>
          <p:nvPr/>
        </p:nvCxnSpPr>
        <p:spPr>
          <a:xfrm>
            <a:off x="4401450" y="3736950"/>
            <a:ext cx="341100" cy="0"/>
          </a:xfrm>
          <a:prstGeom prst="straightConnector1">
            <a:avLst/>
          </a:prstGeom>
          <a:noFill/>
          <a:ln w="38100" cap="rnd" cmpd="sng">
            <a:solidFill>
              <a:schemeClr val="dk1"/>
            </a:solidFill>
            <a:prstDash val="solid"/>
            <a:round/>
            <a:headEnd type="none" w="med" len="med"/>
            <a:tailEnd type="none" w="med" len="med"/>
          </a:ln>
        </p:spPr>
      </p:cxnSp>
      <p:sp>
        <p:nvSpPr>
          <p:cNvPr id="820" name="Google Shape;820;p59"/>
          <p:cNvSpPr txBox="1"/>
          <p:nvPr/>
        </p:nvSpPr>
        <p:spPr>
          <a:xfrm>
            <a:off x="1720950" y="3824475"/>
            <a:ext cx="570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Credits of the slide theme is for Slide2go.</a:t>
            </a:r>
            <a:endParaRPr>
              <a:latin typeface="Actor"/>
              <a:ea typeface="Actor"/>
              <a:cs typeface="Actor"/>
              <a:sym typeface="Acto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824"/>
        <p:cNvGrpSpPr/>
        <p:nvPr/>
      </p:nvGrpSpPr>
      <p:grpSpPr>
        <a:xfrm>
          <a:off x="0" y="0"/>
          <a:ext cx="0" cy="0"/>
          <a:chOff x="0" y="0"/>
          <a:chExt cx="0" cy="0"/>
        </a:xfrm>
      </p:grpSpPr>
      <p:pic>
        <p:nvPicPr>
          <p:cNvPr id="825" name="Google Shape;825;p60">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41"/>
          <p:cNvSpPr txBox="1">
            <a:spLocks noGrp="1"/>
          </p:cNvSpPr>
          <p:nvPr>
            <p:ph type="title"/>
          </p:nvPr>
        </p:nvSpPr>
        <p:spPr>
          <a:xfrm>
            <a:off x="713250" y="417400"/>
            <a:ext cx="77175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TABLE OF CONTENTS</a:t>
            </a:r>
            <a:endParaRPr/>
          </a:p>
        </p:txBody>
      </p:sp>
      <p:sp>
        <p:nvSpPr>
          <p:cNvPr id="597" name="Google Shape;597;p41"/>
          <p:cNvSpPr txBox="1">
            <a:spLocks noGrp="1"/>
          </p:cNvSpPr>
          <p:nvPr>
            <p:ph type="subTitle" idx="1"/>
          </p:nvPr>
        </p:nvSpPr>
        <p:spPr>
          <a:xfrm flipH="1">
            <a:off x="2993675" y="1202875"/>
            <a:ext cx="4497900" cy="34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Molecular Cloning Background</a:t>
            </a:r>
            <a:endParaRPr/>
          </a:p>
        </p:txBody>
      </p:sp>
      <p:sp>
        <p:nvSpPr>
          <p:cNvPr id="598" name="Google Shape;598;p41"/>
          <p:cNvSpPr txBox="1">
            <a:spLocks noGrp="1"/>
          </p:cNvSpPr>
          <p:nvPr>
            <p:ph type="subTitle" idx="2"/>
          </p:nvPr>
        </p:nvSpPr>
        <p:spPr>
          <a:xfrm flipH="1">
            <a:off x="3362250" y="1999740"/>
            <a:ext cx="4124700" cy="34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Molecular Cloning Purpose</a:t>
            </a:r>
            <a:endParaRPr/>
          </a:p>
        </p:txBody>
      </p:sp>
      <p:sp>
        <p:nvSpPr>
          <p:cNvPr id="599" name="Google Shape;599;p41"/>
          <p:cNvSpPr txBox="1">
            <a:spLocks noGrp="1"/>
          </p:cNvSpPr>
          <p:nvPr>
            <p:ph type="subTitle" idx="3"/>
          </p:nvPr>
        </p:nvSpPr>
        <p:spPr>
          <a:xfrm flipH="1">
            <a:off x="3366880" y="2796609"/>
            <a:ext cx="4124700" cy="34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Experimental Process</a:t>
            </a:r>
            <a:endParaRPr/>
          </a:p>
        </p:txBody>
      </p:sp>
      <p:sp>
        <p:nvSpPr>
          <p:cNvPr id="600" name="Google Shape;600;p41"/>
          <p:cNvSpPr txBox="1">
            <a:spLocks noGrp="1"/>
          </p:cNvSpPr>
          <p:nvPr>
            <p:ph type="subTitle" idx="4"/>
          </p:nvPr>
        </p:nvSpPr>
        <p:spPr>
          <a:xfrm flipH="1">
            <a:off x="3362250" y="3593481"/>
            <a:ext cx="4124700" cy="34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Experimental Conclusion</a:t>
            </a:r>
            <a:endParaRPr/>
          </a:p>
        </p:txBody>
      </p:sp>
      <p:sp>
        <p:nvSpPr>
          <p:cNvPr id="601" name="Google Shape;601;p41"/>
          <p:cNvSpPr txBox="1">
            <a:spLocks noGrp="1"/>
          </p:cNvSpPr>
          <p:nvPr>
            <p:ph type="subTitle" idx="5"/>
          </p:nvPr>
        </p:nvSpPr>
        <p:spPr>
          <a:xfrm flipH="1">
            <a:off x="3371680" y="1563211"/>
            <a:ext cx="4119900" cy="411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a:t>What molecular cloning is. Process behind it</a:t>
            </a:r>
            <a:endParaRPr/>
          </a:p>
        </p:txBody>
      </p:sp>
      <p:sp>
        <p:nvSpPr>
          <p:cNvPr id="602" name="Google Shape;602;p41"/>
          <p:cNvSpPr txBox="1">
            <a:spLocks noGrp="1"/>
          </p:cNvSpPr>
          <p:nvPr>
            <p:ph type="subTitle" idx="6"/>
          </p:nvPr>
        </p:nvSpPr>
        <p:spPr>
          <a:xfrm flipH="1">
            <a:off x="3367050" y="2360081"/>
            <a:ext cx="4119900" cy="411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a:t>Why we do molecular cloning</a:t>
            </a:r>
            <a:endParaRPr/>
          </a:p>
        </p:txBody>
      </p:sp>
      <p:sp>
        <p:nvSpPr>
          <p:cNvPr id="603" name="Google Shape;603;p41"/>
          <p:cNvSpPr txBox="1">
            <a:spLocks noGrp="1"/>
          </p:cNvSpPr>
          <p:nvPr>
            <p:ph type="subTitle" idx="7"/>
          </p:nvPr>
        </p:nvSpPr>
        <p:spPr>
          <a:xfrm flipH="1">
            <a:off x="3371680" y="3156951"/>
            <a:ext cx="4119900" cy="411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a:t>What we did during the experiment</a:t>
            </a:r>
            <a:endParaRPr/>
          </a:p>
        </p:txBody>
      </p:sp>
      <p:sp>
        <p:nvSpPr>
          <p:cNvPr id="604" name="Google Shape;604;p41"/>
          <p:cNvSpPr txBox="1">
            <a:spLocks noGrp="1"/>
          </p:cNvSpPr>
          <p:nvPr>
            <p:ph type="subTitle" idx="8"/>
          </p:nvPr>
        </p:nvSpPr>
        <p:spPr>
          <a:xfrm flipH="1">
            <a:off x="3367050" y="3953821"/>
            <a:ext cx="4119900" cy="411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a:t>What can be concluded</a:t>
            </a:r>
            <a:endParaRPr/>
          </a:p>
        </p:txBody>
      </p:sp>
      <p:sp>
        <p:nvSpPr>
          <p:cNvPr id="605" name="Google Shape;605;p41"/>
          <p:cNvSpPr txBox="1">
            <a:spLocks noGrp="1"/>
          </p:cNvSpPr>
          <p:nvPr>
            <p:ph type="title" idx="9"/>
          </p:nvPr>
        </p:nvSpPr>
        <p:spPr>
          <a:xfrm flipH="1">
            <a:off x="7632450" y="1292725"/>
            <a:ext cx="798300" cy="41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606" name="Google Shape;606;p41"/>
          <p:cNvSpPr txBox="1">
            <a:spLocks noGrp="1"/>
          </p:cNvSpPr>
          <p:nvPr>
            <p:ph type="title" idx="13"/>
          </p:nvPr>
        </p:nvSpPr>
        <p:spPr>
          <a:xfrm flipH="1">
            <a:off x="7632450" y="2089358"/>
            <a:ext cx="798300" cy="41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607" name="Google Shape;607;p41"/>
          <p:cNvSpPr txBox="1">
            <a:spLocks noGrp="1"/>
          </p:cNvSpPr>
          <p:nvPr>
            <p:ph type="title" idx="14"/>
          </p:nvPr>
        </p:nvSpPr>
        <p:spPr>
          <a:xfrm flipH="1">
            <a:off x="7632450" y="2885992"/>
            <a:ext cx="798300" cy="41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608" name="Google Shape;608;p41"/>
          <p:cNvSpPr txBox="1">
            <a:spLocks noGrp="1"/>
          </p:cNvSpPr>
          <p:nvPr>
            <p:ph type="title" idx="15"/>
          </p:nvPr>
        </p:nvSpPr>
        <p:spPr>
          <a:xfrm flipH="1">
            <a:off x="7632450" y="3682625"/>
            <a:ext cx="798300" cy="41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cxnSp>
        <p:nvCxnSpPr>
          <p:cNvPr id="609" name="Google Shape;609;p41"/>
          <p:cNvCxnSpPr/>
          <p:nvPr/>
        </p:nvCxnSpPr>
        <p:spPr>
          <a:xfrm>
            <a:off x="7750500" y="1798950"/>
            <a:ext cx="562200" cy="0"/>
          </a:xfrm>
          <a:prstGeom prst="straightConnector1">
            <a:avLst/>
          </a:prstGeom>
          <a:noFill/>
          <a:ln w="38100" cap="rnd" cmpd="sng">
            <a:solidFill>
              <a:schemeClr val="dk1"/>
            </a:solidFill>
            <a:prstDash val="solid"/>
            <a:round/>
            <a:headEnd type="none" w="med" len="med"/>
            <a:tailEnd type="none" w="med" len="med"/>
          </a:ln>
        </p:spPr>
      </p:cxnSp>
      <p:cxnSp>
        <p:nvCxnSpPr>
          <p:cNvPr id="610" name="Google Shape;610;p41"/>
          <p:cNvCxnSpPr/>
          <p:nvPr/>
        </p:nvCxnSpPr>
        <p:spPr>
          <a:xfrm>
            <a:off x="7750500" y="2601850"/>
            <a:ext cx="562200" cy="0"/>
          </a:xfrm>
          <a:prstGeom prst="straightConnector1">
            <a:avLst/>
          </a:prstGeom>
          <a:noFill/>
          <a:ln w="38100" cap="rnd" cmpd="sng">
            <a:solidFill>
              <a:schemeClr val="dk1"/>
            </a:solidFill>
            <a:prstDash val="solid"/>
            <a:round/>
            <a:headEnd type="none" w="med" len="med"/>
            <a:tailEnd type="none" w="med" len="med"/>
          </a:ln>
        </p:spPr>
      </p:cxnSp>
      <p:cxnSp>
        <p:nvCxnSpPr>
          <p:cNvPr id="611" name="Google Shape;611;p41"/>
          <p:cNvCxnSpPr/>
          <p:nvPr/>
        </p:nvCxnSpPr>
        <p:spPr>
          <a:xfrm>
            <a:off x="7750500" y="3392700"/>
            <a:ext cx="562200" cy="0"/>
          </a:xfrm>
          <a:prstGeom prst="straightConnector1">
            <a:avLst/>
          </a:prstGeom>
          <a:noFill/>
          <a:ln w="38100" cap="rnd" cmpd="sng">
            <a:solidFill>
              <a:schemeClr val="dk1"/>
            </a:solidFill>
            <a:prstDash val="solid"/>
            <a:round/>
            <a:headEnd type="none" w="med" len="med"/>
            <a:tailEnd type="none" w="med" len="med"/>
          </a:ln>
        </p:spPr>
      </p:cxnSp>
      <p:cxnSp>
        <p:nvCxnSpPr>
          <p:cNvPr id="612" name="Google Shape;612;p41"/>
          <p:cNvCxnSpPr/>
          <p:nvPr/>
        </p:nvCxnSpPr>
        <p:spPr>
          <a:xfrm>
            <a:off x="7750500" y="4189575"/>
            <a:ext cx="562200" cy="0"/>
          </a:xfrm>
          <a:prstGeom prst="straightConnector1">
            <a:avLst/>
          </a:prstGeom>
          <a:noFill/>
          <a:ln w="38100" cap="rnd" cmpd="sng">
            <a:solidFill>
              <a:schemeClr val="dk1"/>
            </a:solidFill>
            <a:prstDash val="solid"/>
            <a:round/>
            <a:headEnd type="none" w="med" len="med"/>
            <a:tailEnd type="none" w="med" len="med"/>
          </a:ln>
        </p:spPr>
      </p:cxnSp>
      <p:grpSp>
        <p:nvGrpSpPr>
          <p:cNvPr id="613" name="Google Shape;613;p41"/>
          <p:cNvGrpSpPr/>
          <p:nvPr/>
        </p:nvGrpSpPr>
        <p:grpSpPr>
          <a:xfrm>
            <a:off x="1802425" y="1759313"/>
            <a:ext cx="1618318" cy="1808787"/>
            <a:chOff x="-26980600" y="3175500"/>
            <a:chExt cx="296950" cy="295950"/>
          </a:xfrm>
        </p:grpSpPr>
        <p:sp>
          <p:nvSpPr>
            <p:cNvPr id="614" name="Google Shape;614;p41"/>
            <p:cNvSpPr/>
            <p:nvPr/>
          </p:nvSpPr>
          <p:spPr>
            <a:xfrm>
              <a:off x="-26798650" y="3175500"/>
              <a:ext cx="115000" cy="114025"/>
            </a:xfrm>
            <a:custGeom>
              <a:avLst/>
              <a:gdLst/>
              <a:ahLst/>
              <a:cxnLst/>
              <a:rect l="l" t="t" r="r" b="b"/>
              <a:pathLst>
                <a:path w="4600" h="4561" extrusionOk="0">
                  <a:moveTo>
                    <a:pt x="1115" y="0"/>
                  </a:moveTo>
                  <a:cubicBezTo>
                    <a:pt x="851" y="0"/>
                    <a:pt x="583" y="102"/>
                    <a:pt x="378" y="307"/>
                  </a:cubicBezTo>
                  <a:cubicBezTo>
                    <a:pt x="0" y="685"/>
                    <a:pt x="0" y="1378"/>
                    <a:pt x="378" y="1756"/>
                  </a:cubicBezTo>
                  <a:lnTo>
                    <a:pt x="2773" y="4245"/>
                  </a:lnTo>
                  <a:cubicBezTo>
                    <a:pt x="2962" y="4434"/>
                    <a:pt x="3245" y="4560"/>
                    <a:pt x="3529" y="4560"/>
                  </a:cubicBezTo>
                  <a:cubicBezTo>
                    <a:pt x="3812" y="4560"/>
                    <a:pt x="4064" y="4434"/>
                    <a:pt x="4285" y="4245"/>
                  </a:cubicBezTo>
                  <a:cubicBezTo>
                    <a:pt x="4474" y="4056"/>
                    <a:pt x="4600" y="3773"/>
                    <a:pt x="4600" y="3489"/>
                  </a:cubicBezTo>
                  <a:cubicBezTo>
                    <a:pt x="4600" y="3206"/>
                    <a:pt x="4474" y="2954"/>
                    <a:pt x="4285" y="2733"/>
                  </a:cubicBezTo>
                  <a:lnTo>
                    <a:pt x="1828" y="307"/>
                  </a:lnTo>
                  <a:cubicBezTo>
                    <a:pt x="1639" y="102"/>
                    <a:pt x="1379" y="0"/>
                    <a:pt x="11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a:off x="-26980600" y="3325725"/>
              <a:ext cx="168575" cy="145725"/>
            </a:xfrm>
            <a:custGeom>
              <a:avLst/>
              <a:gdLst/>
              <a:ahLst/>
              <a:cxnLst/>
              <a:rect l="l" t="t" r="r" b="b"/>
              <a:pathLst>
                <a:path w="6743" h="5829" extrusionOk="0">
                  <a:moveTo>
                    <a:pt x="3797" y="2167"/>
                  </a:moveTo>
                  <a:cubicBezTo>
                    <a:pt x="3884" y="2167"/>
                    <a:pt x="3970" y="2190"/>
                    <a:pt x="4033" y="2237"/>
                  </a:cubicBezTo>
                  <a:cubicBezTo>
                    <a:pt x="4159" y="2363"/>
                    <a:pt x="4159" y="2616"/>
                    <a:pt x="4033" y="2710"/>
                  </a:cubicBezTo>
                  <a:cubicBezTo>
                    <a:pt x="3970" y="2773"/>
                    <a:pt x="3884" y="2805"/>
                    <a:pt x="3797" y="2805"/>
                  </a:cubicBezTo>
                  <a:cubicBezTo>
                    <a:pt x="3710" y="2805"/>
                    <a:pt x="3624" y="2773"/>
                    <a:pt x="3561" y="2710"/>
                  </a:cubicBezTo>
                  <a:cubicBezTo>
                    <a:pt x="3435" y="2616"/>
                    <a:pt x="3435" y="2363"/>
                    <a:pt x="3561" y="2237"/>
                  </a:cubicBezTo>
                  <a:cubicBezTo>
                    <a:pt x="3624" y="2190"/>
                    <a:pt x="3710" y="2167"/>
                    <a:pt x="3797" y="2167"/>
                  </a:cubicBezTo>
                  <a:close/>
                  <a:moveTo>
                    <a:pt x="2336" y="2639"/>
                  </a:moveTo>
                  <a:cubicBezTo>
                    <a:pt x="2426" y="2639"/>
                    <a:pt x="2521" y="2663"/>
                    <a:pt x="2584" y="2710"/>
                  </a:cubicBezTo>
                  <a:cubicBezTo>
                    <a:pt x="2679" y="2836"/>
                    <a:pt x="2679" y="3057"/>
                    <a:pt x="2584" y="3183"/>
                  </a:cubicBezTo>
                  <a:cubicBezTo>
                    <a:pt x="2521" y="3246"/>
                    <a:pt x="2426" y="3277"/>
                    <a:pt x="2336" y="3277"/>
                  </a:cubicBezTo>
                  <a:cubicBezTo>
                    <a:pt x="2245" y="3277"/>
                    <a:pt x="2159" y="3246"/>
                    <a:pt x="2111" y="3183"/>
                  </a:cubicBezTo>
                  <a:cubicBezTo>
                    <a:pt x="1985" y="3057"/>
                    <a:pt x="1985" y="2868"/>
                    <a:pt x="2111" y="2710"/>
                  </a:cubicBezTo>
                  <a:cubicBezTo>
                    <a:pt x="2159" y="2663"/>
                    <a:pt x="2245" y="2639"/>
                    <a:pt x="2336" y="2639"/>
                  </a:cubicBezTo>
                  <a:close/>
                  <a:moveTo>
                    <a:pt x="2931" y="1"/>
                  </a:moveTo>
                  <a:lnTo>
                    <a:pt x="599" y="2332"/>
                  </a:lnTo>
                  <a:cubicBezTo>
                    <a:pt x="221" y="2710"/>
                    <a:pt x="1" y="3214"/>
                    <a:pt x="1" y="3781"/>
                  </a:cubicBezTo>
                  <a:cubicBezTo>
                    <a:pt x="1" y="4317"/>
                    <a:pt x="221" y="4852"/>
                    <a:pt x="599" y="5230"/>
                  </a:cubicBezTo>
                  <a:cubicBezTo>
                    <a:pt x="1009" y="5608"/>
                    <a:pt x="1513" y="5829"/>
                    <a:pt x="2048" y="5829"/>
                  </a:cubicBezTo>
                  <a:cubicBezTo>
                    <a:pt x="2616" y="5829"/>
                    <a:pt x="3120" y="5640"/>
                    <a:pt x="3529" y="5230"/>
                  </a:cubicBezTo>
                  <a:lnTo>
                    <a:pt x="6743" y="2048"/>
                  </a:lnTo>
                  <a:cubicBezTo>
                    <a:pt x="6743" y="2017"/>
                    <a:pt x="6711" y="1954"/>
                    <a:pt x="6711" y="1922"/>
                  </a:cubicBezTo>
                  <a:cubicBezTo>
                    <a:pt x="6396" y="1418"/>
                    <a:pt x="5829" y="1103"/>
                    <a:pt x="5136" y="1103"/>
                  </a:cubicBezTo>
                  <a:lnTo>
                    <a:pt x="5104" y="1103"/>
                  </a:lnTo>
                  <a:cubicBezTo>
                    <a:pt x="5075" y="1104"/>
                    <a:pt x="5045" y="1105"/>
                    <a:pt x="5016" y="1105"/>
                  </a:cubicBezTo>
                  <a:cubicBezTo>
                    <a:pt x="4168" y="1105"/>
                    <a:pt x="3387" y="670"/>
                    <a:pt x="2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1"/>
            <p:cNvSpPr/>
            <p:nvPr/>
          </p:nvSpPr>
          <p:spPr>
            <a:xfrm>
              <a:off x="-26893950" y="3226500"/>
              <a:ext cx="159125" cy="137850"/>
            </a:xfrm>
            <a:custGeom>
              <a:avLst/>
              <a:gdLst/>
              <a:ahLst/>
              <a:cxnLst/>
              <a:rect l="l" t="t" r="r" b="b"/>
              <a:pathLst>
                <a:path w="6365" h="5514" extrusionOk="0">
                  <a:moveTo>
                    <a:pt x="3403" y="0"/>
                  </a:moveTo>
                  <a:lnTo>
                    <a:pt x="2678" y="693"/>
                  </a:lnTo>
                  <a:lnTo>
                    <a:pt x="2300" y="1103"/>
                  </a:lnTo>
                  <a:lnTo>
                    <a:pt x="3056" y="1859"/>
                  </a:lnTo>
                  <a:cubicBezTo>
                    <a:pt x="3151" y="1953"/>
                    <a:pt x="3151" y="2205"/>
                    <a:pt x="3056" y="2331"/>
                  </a:cubicBezTo>
                  <a:cubicBezTo>
                    <a:pt x="2962" y="2394"/>
                    <a:pt x="2899" y="2426"/>
                    <a:pt x="2804" y="2426"/>
                  </a:cubicBezTo>
                  <a:cubicBezTo>
                    <a:pt x="2741" y="2426"/>
                    <a:pt x="2615" y="2394"/>
                    <a:pt x="2584" y="2331"/>
                  </a:cubicBezTo>
                  <a:lnTo>
                    <a:pt x="1827" y="1575"/>
                  </a:lnTo>
                  <a:lnTo>
                    <a:pt x="1355" y="2048"/>
                  </a:lnTo>
                  <a:lnTo>
                    <a:pt x="2111" y="2804"/>
                  </a:lnTo>
                  <a:cubicBezTo>
                    <a:pt x="2205" y="2898"/>
                    <a:pt x="2205" y="3150"/>
                    <a:pt x="2111" y="3277"/>
                  </a:cubicBezTo>
                  <a:cubicBezTo>
                    <a:pt x="2016" y="3340"/>
                    <a:pt x="1953" y="3371"/>
                    <a:pt x="1859" y="3371"/>
                  </a:cubicBezTo>
                  <a:cubicBezTo>
                    <a:pt x="1796" y="3371"/>
                    <a:pt x="1670" y="3340"/>
                    <a:pt x="1638" y="3277"/>
                  </a:cubicBezTo>
                  <a:lnTo>
                    <a:pt x="882" y="2520"/>
                  </a:lnTo>
                  <a:lnTo>
                    <a:pt x="0" y="3371"/>
                  </a:lnTo>
                  <a:cubicBezTo>
                    <a:pt x="0" y="3403"/>
                    <a:pt x="63" y="3466"/>
                    <a:pt x="63" y="3497"/>
                  </a:cubicBezTo>
                  <a:cubicBezTo>
                    <a:pt x="364" y="4068"/>
                    <a:pt x="894" y="4381"/>
                    <a:pt x="1490" y="4381"/>
                  </a:cubicBezTo>
                  <a:cubicBezTo>
                    <a:pt x="1518" y="4381"/>
                    <a:pt x="1547" y="4381"/>
                    <a:pt x="1575" y="4379"/>
                  </a:cubicBezTo>
                  <a:cubicBezTo>
                    <a:pt x="1890" y="4379"/>
                    <a:pt x="2174" y="4411"/>
                    <a:pt x="2458" y="4474"/>
                  </a:cubicBezTo>
                  <a:cubicBezTo>
                    <a:pt x="2993" y="4631"/>
                    <a:pt x="3529" y="5009"/>
                    <a:pt x="3781" y="5513"/>
                  </a:cubicBezTo>
                  <a:lnTo>
                    <a:pt x="6364" y="2961"/>
                  </a:lnTo>
                  <a:lnTo>
                    <a:pt x="34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41"/>
          <p:cNvGrpSpPr/>
          <p:nvPr/>
        </p:nvGrpSpPr>
        <p:grpSpPr>
          <a:xfrm>
            <a:off x="284462" y="2500699"/>
            <a:ext cx="1747434" cy="1688929"/>
            <a:chOff x="-39998250" y="3605325"/>
            <a:chExt cx="288875" cy="317450"/>
          </a:xfrm>
        </p:grpSpPr>
        <p:sp>
          <p:nvSpPr>
            <p:cNvPr id="618" name="Google Shape;618;p41"/>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1"/>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0" name="Google Shape;620;p41"/>
          <p:cNvPicPr preferRelativeResize="0"/>
          <p:nvPr/>
        </p:nvPicPr>
        <p:blipFill>
          <a:blip r:embed="rId3">
            <a:alphaModFix/>
          </a:blip>
          <a:stretch>
            <a:fillRect/>
          </a:stretch>
        </p:blipFill>
        <p:spPr>
          <a:xfrm>
            <a:off x="446518" y="417400"/>
            <a:ext cx="1804448" cy="1808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42"/>
          <p:cNvSpPr txBox="1">
            <a:spLocks noGrp="1"/>
          </p:cNvSpPr>
          <p:nvPr>
            <p:ph type="title"/>
          </p:nvPr>
        </p:nvSpPr>
        <p:spPr>
          <a:xfrm>
            <a:off x="713225" y="2064938"/>
            <a:ext cx="4204500" cy="130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Molecular Cloning </a:t>
            </a:r>
            <a:endParaRPr/>
          </a:p>
        </p:txBody>
      </p:sp>
      <p:sp>
        <p:nvSpPr>
          <p:cNvPr id="626" name="Google Shape;626;p42"/>
          <p:cNvSpPr txBox="1">
            <a:spLocks noGrp="1"/>
          </p:cNvSpPr>
          <p:nvPr>
            <p:ph type="subTitle" idx="1"/>
          </p:nvPr>
        </p:nvSpPr>
        <p:spPr>
          <a:xfrm>
            <a:off x="713225" y="3589975"/>
            <a:ext cx="3192300" cy="68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pretty cool.</a:t>
            </a:r>
            <a:endParaRPr/>
          </a:p>
        </p:txBody>
      </p:sp>
      <p:sp>
        <p:nvSpPr>
          <p:cNvPr id="627" name="Google Shape;627;p42"/>
          <p:cNvSpPr txBox="1">
            <a:spLocks noGrp="1"/>
          </p:cNvSpPr>
          <p:nvPr>
            <p:ph type="title" idx="2"/>
          </p:nvPr>
        </p:nvSpPr>
        <p:spPr>
          <a:xfrm>
            <a:off x="713225" y="711838"/>
            <a:ext cx="1540500" cy="105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01</a:t>
            </a:r>
            <a:endParaRPr/>
          </a:p>
        </p:txBody>
      </p:sp>
      <p:cxnSp>
        <p:nvCxnSpPr>
          <p:cNvPr id="628" name="Google Shape;628;p42"/>
          <p:cNvCxnSpPr/>
          <p:nvPr/>
        </p:nvCxnSpPr>
        <p:spPr>
          <a:xfrm>
            <a:off x="805150" y="2001338"/>
            <a:ext cx="1135800" cy="0"/>
          </a:xfrm>
          <a:prstGeom prst="straightConnector1">
            <a:avLst/>
          </a:prstGeom>
          <a:noFill/>
          <a:ln w="38100" cap="rnd" cmpd="sng">
            <a:solidFill>
              <a:schemeClr val="dk1"/>
            </a:solidFill>
            <a:prstDash val="solid"/>
            <a:round/>
            <a:headEnd type="none" w="med" len="med"/>
            <a:tailEnd type="none" w="med" len="med"/>
          </a:ln>
        </p:spPr>
      </p:cxnSp>
      <p:cxnSp>
        <p:nvCxnSpPr>
          <p:cNvPr id="629" name="Google Shape;629;p42"/>
          <p:cNvCxnSpPr/>
          <p:nvPr/>
        </p:nvCxnSpPr>
        <p:spPr>
          <a:xfrm>
            <a:off x="805150" y="3514963"/>
            <a:ext cx="341100" cy="0"/>
          </a:xfrm>
          <a:prstGeom prst="straightConnector1">
            <a:avLst/>
          </a:prstGeom>
          <a:noFill/>
          <a:ln w="38100" cap="rnd" cmpd="sng">
            <a:solidFill>
              <a:schemeClr val="dk1"/>
            </a:solidFill>
            <a:prstDash val="solid"/>
            <a:round/>
            <a:headEnd type="none" w="med" len="med"/>
            <a:tailEnd type="none" w="med" len="med"/>
          </a:ln>
        </p:spPr>
      </p:cxnSp>
      <p:pic>
        <p:nvPicPr>
          <p:cNvPr id="630" name="Google Shape;630;p42"/>
          <p:cNvPicPr preferRelativeResize="0"/>
          <p:nvPr/>
        </p:nvPicPr>
        <p:blipFill>
          <a:blip r:embed="rId3">
            <a:alphaModFix/>
          </a:blip>
          <a:stretch>
            <a:fillRect/>
          </a:stretch>
        </p:blipFill>
        <p:spPr>
          <a:xfrm>
            <a:off x="4917725" y="1333900"/>
            <a:ext cx="3921474" cy="260415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43"/>
          <p:cNvPicPr preferRelativeResize="0"/>
          <p:nvPr/>
        </p:nvPicPr>
        <p:blipFill>
          <a:blip r:embed="rId3">
            <a:alphaModFix/>
          </a:blip>
          <a:stretch>
            <a:fillRect/>
          </a:stretch>
        </p:blipFill>
        <p:spPr>
          <a:xfrm>
            <a:off x="143525" y="359250"/>
            <a:ext cx="3942851" cy="2494150"/>
          </a:xfrm>
          <a:prstGeom prst="rect">
            <a:avLst/>
          </a:prstGeom>
          <a:noFill/>
          <a:ln>
            <a:noFill/>
          </a:ln>
        </p:spPr>
      </p:pic>
      <p:sp>
        <p:nvSpPr>
          <p:cNvPr id="636" name="Google Shape;636;p43"/>
          <p:cNvSpPr/>
          <p:nvPr/>
        </p:nvSpPr>
        <p:spPr>
          <a:xfrm>
            <a:off x="4201875" y="2358600"/>
            <a:ext cx="515100" cy="426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7" name="Google Shape;637;p43"/>
          <p:cNvPicPr preferRelativeResize="0"/>
          <p:nvPr/>
        </p:nvPicPr>
        <p:blipFill>
          <a:blip r:embed="rId4">
            <a:alphaModFix/>
          </a:blip>
          <a:stretch>
            <a:fillRect/>
          </a:stretch>
        </p:blipFill>
        <p:spPr>
          <a:xfrm>
            <a:off x="5060850" y="3359388"/>
            <a:ext cx="1987425" cy="1117925"/>
          </a:xfrm>
          <a:prstGeom prst="rect">
            <a:avLst/>
          </a:prstGeom>
          <a:noFill/>
          <a:ln>
            <a:noFill/>
          </a:ln>
        </p:spPr>
      </p:pic>
      <p:sp>
        <p:nvSpPr>
          <p:cNvPr id="638" name="Google Shape;638;p43"/>
          <p:cNvSpPr/>
          <p:nvPr/>
        </p:nvSpPr>
        <p:spPr>
          <a:xfrm rot="-2700000">
            <a:off x="4727380" y="1815109"/>
            <a:ext cx="507844" cy="426385"/>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3"/>
          <p:cNvSpPr/>
          <p:nvPr/>
        </p:nvSpPr>
        <p:spPr>
          <a:xfrm rot="2360508">
            <a:off x="6649978" y="1815135"/>
            <a:ext cx="507772" cy="426338"/>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0" name="Google Shape;640;p43"/>
          <p:cNvPicPr preferRelativeResize="0"/>
          <p:nvPr/>
        </p:nvPicPr>
        <p:blipFill>
          <a:blip r:embed="rId5">
            <a:alphaModFix/>
          </a:blip>
          <a:stretch>
            <a:fillRect/>
          </a:stretch>
        </p:blipFill>
        <p:spPr>
          <a:xfrm>
            <a:off x="7240975" y="2119300"/>
            <a:ext cx="1375550" cy="1375550"/>
          </a:xfrm>
          <a:prstGeom prst="rect">
            <a:avLst/>
          </a:prstGeom>
          <a:noFill/>
          <a:ln>
            <a:noFill/>
          </a:ln>
        </p:spPr>
      </p:pic>
      <p:sp>
        <p:nvSpPr>
          <p:cNvPr id="641" name="Google Shape;641;p43"/>
          <p:cNvSpPr/>
          <p:nvPr/>
        </p:nvSpPr>
        <p:spPr>
          <a:xfrm rot="3310458">
            <a:off x="4727321" y="2816202"/>
            <a:ext cx="507983" cy="426093"/>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2" name="Google Shape;642;p43"/>
          <p:cNvPicPr preferRelativeResize="0"/>
          <p:nvPr/>
        </p:nvPicPr>
        <p:blipFill rotWithShape="1">
          <a:blip r:embed="rId6">
            <a:alphaModFix/>
          </a:blip>
          <a:srcRect l="18171" t="8213" r="20210" b="4875"/>
          <a:stretch/>
        </p:blipFill>
        <p:spPr>
          <a:xfrm>
            <a:off x="7616475" y="439925"/>
            <a:ext cx="343900" cy="1375549"/>
          </a:xfrm>
          <a:prstGeom prst="rect">
            <a:avLst/>
          </a:prstGeom>
          <a:noFill/>
          <a:ln>
            <a:noFill/>
          </a:ln>
        </p:spPr>
      </p:pic>
      <p:sp>
        <p:nvSpPr>
          <p:cNvPr id="643" name="Google Shape;643;p43"/>
          <p:cNvSpPr txBox="1"/>
          <p:nvPr/>
        </p:nvSpPr>
        <p:spPr>
          <a:xfrm>
            <a:off x="310925" y="2906300"/>
            <a:ext cx="332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Images to explain Molecular Cloning</a:t>
            </a:r>
            <a:endParaRPr>
              <a:latin typeface="Actor"/>
              <a:ea typeface="Actor"/>
              <a:cs typeface="Actor"/>
              <a:sym typeface="Actor"/>
            </a:endParaRPr>
          </a:p>
        </p:txBody>
      </p:sp>
      <p:sp>
        <p:nvSpPr>
          <p:cNvPr id="644" name="Google Shape;644;p43"/>
          <p:cNvSpPr txBox="1"/>
          <p:nvPr/>
        </p:nvSpPr>
        <p:spPr>
          <a:xfrm>
            <a:off x="310925" y="3359400"/>
            <a:ext cx="3477600" cy="9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ctor"/>
                <a:ea typeface="Actor"/>
                <a:cs typeface="Actor"/>
                <a:sym typeface="Actor"/>
              </a:rPr>
              <a:t>Molecular Cloning is a set of methods where we create recombinant DNA and replicate it.</a:t>
            </a:r>
            <a:endParaRPr>
              <a:latin typeface="Actor"/>
              <a:ea typeface="Actor"/>
              <a:cs typeface="Actor"/>
              <a:sym typeface="Actor"/>
            </a:endParaRPr>
          </a:p>
        </p:txBody>
      </p:sp>
      <p:pic>
        <p:nvPicPr>
          <p:cNvPr id="645" name="Google Shape;645;p43"/>
          <p:cNvPicPr preferRelativeResize="0"/>
          <p:nvPr/>
        </p:nvPicPr>
        <p:blipFill>
          <a:blip r:embed="rId7">
            <a:alphaModFix/>
          </a:blip>
          <a:stretch>
            <a:fillRect/>
          </a:stretch>
        </p:blipFill>
        <p:spPr>
          <a:xfrm>
            <a:off x="5200225" y="488825"/>
            <a:ext cx="1375550" cy="1375550"/>
          </a:xfrm>
          <a:prstGeom prst="rect">
            <a:avLst/>
          </a:prstGeom>
          <a:noFill/>
          <a:ln>
            <a:noFill/>
          </a:ln>
        </p:spPr>
      </p:pic>
      <p:sp>
        <p:nvSpPr>
          <p:cNvPr id="646" name="Google Shape;646;p43"/>
          <p:cNvSpPr/>
          <p:nvPr/>
        </p:nvSpPr>
        <p:spPr>
          <a:xfrm>
            <a:off x="6649928" y="1065505"/>
            <a:ext cx="507900" cy="4263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3"/>
          <p:cNvSpPr/>
          <p:nvPr/>
        </p:nvSpPr>
        <p:spPr>
          <a:xfrm rot="-5400000">
            <a:off x="5337125" y="2451648"/>
            <a:ext cx="1283700" cy="42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44"/>
          <p:cNvSpPr txBox="1">
            <a:spLocks noGrp="1"/>
          </p:cNvSpPr>
          <p:nvPr>
            <p:ph type="title"/>
          </p:nvPr>
        </p:nvSpPr>
        <p:spPr>
          <a:xfrm>
            <a:off x="3197300" y="527825"/>
            <a:ext cx="5224800" cy="14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Molecular Cloning Procedure</a:t>
            </a:r>
            <a:endParaRPr/>
          </a:p>
        </p:txBody>
      </p:sp>
      <p:sp>
        <p:nvSpPr>
          <p:cNvPr id="653" name="Google Shape;653;p44"/>
          <p:cNvSpPr txBox="1">
            <a:spLocks noGrp="1"/>
          </p:cNvSpPr>
          <p:nvPr>
            <p:ph type="subTitle" idx="1"/>
          </p:nvPr>
        </p:nvSpPr>
        <p:spPr>
          <a:xfrm>
            <a:off x="4088075" y="2121435"/>
            <a:ext cx="4333800" cy="2239500"/>
          </a:xfrm>
          <a:prstGeom prst="rect">
            <a:avLst/>
          </a:prstGeom>
        </p:spPr>
        <p:txBody>
          <a:bodyPr spcFirstLastPara="1" wrap="square" lIns="91425" tIns="91425" rIns="91425" bIns="91425" anchor="t" anchorCtr="0">
            <a:noAutofit/>
          </a:bodyPr>
          <a:lstStyle/>
          <a:p>
            <a:pPr marL="457200" lvl="0" indent="-361950" algn="r" rtl="0">
              <a:spcBef>
                <a:spcPts val="0"/>
              </a:spcBef>
              <a:spcAft>
                <a:spcPts val="0"/>
              </a:spcAft>
              <a:buSzPts val="2100"/>
              <a:buChar char="●"/>
            </a:pPr>
            <a:r>
              <a:rPr lang="en"/>
              <a:t>Insert preparation: Amplify the insert by PCR and digest it</a:t>
            </a:r>
            <a:endParaRPr/>
          </a:p>
          <a:p>
            <a:pPr marL="457200" lvl="0" indent="-361950" algn="r" rtl="0">
              <a:spcBef>
                <a:spcPts val="0"/>
              </a:spcBef>
              <a:spcAft>
                <a:spcPts val="0"/>
              </a:spcAft>
              <a:buSzPts val="2100"/>
              <a:buChar char="●"/>
            </a:pPr>
            <a:r>
              <a:rPr lang="en"/>
              <a:t>Vector Preparation: Digest the vector plasmid and purify the fragment</a:t>
            </a:r>
            <a:endParaRPr/>
          </a:p>
          <a:p>
            <a:pPr marL="457200" lvl="0" indent="-361950" algn="r" rtl="0">
              <a:spcBef>
                <a:spcPts val="0"/>
              </a:spcBef>
              <a:spcAft>
                <a:spcPts val="0"/>
              </a:spcAft>
              <a:buSzPts val="2100"/>
              <a:buChar char="●"/>
            </a:pPr>
            <a:r>
              <a:rPr lang="en"/>
              <a:t>Vector + Insert = Wanted Cloned plasmid</a:t>
            </a:r>
            <a:endParaRPr/>
          </a:p>
          <a:p>
            <a:pPr marL="457200" lvl="0" indent="-361950" algn="r" rtl="0">
              <a:spcBef>
                <a:spcPts val="0"/>
              </a:spcBef>
              <a:spcAft>
                <a:spcPts val="0"/>
              </a:spcAft>
              <a:buSzPts val="2100"/>
              <a:buChar char="●"/>
            </a:pPr>
            <a:r>
              <a:rPr lang="en"/>
              <a:t>Transformation: Introduced ligated DNA into bacteria. Grow the bacteria in Agar plate with antibiotic.</a:t>
            </a:r>
            <a:endParaRPr/>
          </a:p>
        </p:txBody>
      </p:sp>
      <p:cxnSp>
        <p:nvCxnSpPr>
          <p:cNvPr id="654" name="Google Shape;654;p44"/>
          <p:cNvCxnSpPr/>
          <p:nvPr/>
        </p:nvCxnSpPr>
        <p:spPr>
          <a:xfrm>
            <a:off x="7937900" y="2037113"/>
            <a:ext cx="341100" cy="0"/>
          </a:xfrm>
          <a:prstGeom prst="straightConnector1">
            <a:avLst/>
          </a:prstGeom>
          <a:noFill/>
          <a:ln w="38100" cap="rnd" cmpd="sng">
            <a:solidFill>
              <a:schemeClr val="dk1"/>
            </a:solidFill>
            <a:prstDash val="solid"/>
            <a:round/>
            <a:headEnd type="none" w="med" len="med"/>
            <a:tailEnd type="none" w="med" len="med"/>
          </a:ln>
        </p:spPr>
      </p:cxnSp>
      <p:pic>
        <p:nvPicPr>
          <p:cNvPr id="655" name="Google Shape;655;p44"/>
          <p:cNvPicPr preferRelativeResize="0"/>
          <p:nvPr/>
        </p:nvPicPr>
        <p:blipFill>
          <a:blip r:embed="rId3">
            <a:alphaModFix/>
          </a:blip>
          <a:stretch>
            <a:fillRect/>
          </a:stretch>
        </p:blipFill>
        <p:spPr>
          <a:xfrm>
            <a:off x="552175" y="444175"/>
            <a:ext cx="2645125" cy="4351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45"/>
          <p:cNvSpPr txBox="1">
            <a:spLocks noGrp="1"/>
          </p:cNvSpPr>
          <p:nvPr>
            <p:ph type="title"/>
          </p:nvPr>
        </p:nvSpPr>
        <p:spPr>
          <a:xfrm>
            <a:off x="552175" y="444175"/>
            <a:ext cx="5213100" cy="142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Molecular Cloning Procedure 2</a:t>
            </a:r>
            <a:endParaRPr/>
          </a:p>
        </p:txBody>
      </p:sp>
      <p:sp>
        <p:nvSpPr>
          <p:cNvPr id="661" name="Google Shape;661;p45"/>
          <p:cNvSpPr txBox="1">
            <a:spLocks noGrp="1"/>
          </p:cNvSpPr>
          <p:nvPr>
            <p:ph type="subTitle" idx="1"/>
          </p:nvPr>
        </p:nvSpPr>
        <p:spPr>
          <a:xfrm>
            <a:off x="598275" y="2055525"/>
            <a:ext cx="5108100" cy="25398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424242"/>
              </a:buClr>
              <a:buSzPts val="1600"/>
              <a:buFont typeface="Nunito"/>
              <a:buChar char="●"/>
            </a:pPr>
            <a:r>
              <a:rPr lang="en">
                <a:solidFill>
                  <a:srgbClr val="424242"/>
                </a:solidFill>
                <a:latin typeface="Nunito"/>
                <a:ea typeface="Nunito"/>
                <a:cs typeface="Nunito"/>
                <a:sym typeface="Nunito"/>
              </a:rPr>
              <a:t>Pick a colony from the plate, inoculate it.</a:t>
            </a:r>
            <a:endParaRPr>
              <a:solidFill>
                <a:srgbClr val="424242"/>
              </a:solidFill>
              <a:latin typeface="Nunito"/>
              <a:ea typeface="Nunito"/>
              <a:cs typeface="Nunito"/>
              <a:sym typeface="Nunito"/>
            </a:endParaRPr>
          </a:p>
          <a:p>
            <a:pPr marL="457200" lvl="0" indent="-330200" algn="l" rtl="0">
              <a:lnSpc>
                <a:spcPct val="115000"/>
              </a:lnSpc>
              <a:spcBef>
                <a:spcPts val="0"/>
              </a:spcBef>
              <a:spcAft>
                <a:spcPts val="0"/>
              </a:spcAft>
              <a:buClr>
                <a:srgbClr val="424242"/>
              </a:buClr>
              <a:buSzPts val="1600"/>
              <a:buFont typeface="Nunito"/>
              <a:buChar char="●"/>
            </a:pPr>
            <a:r>
              <a:rPr lang="en">
                <a:solidFill>
                  <a:srgbClr val="424242"/>
                </a:solidFill>
                <a:latin typeface="Nunito"/>
                <a:ea typeface="Nunito"/>
                <a:cs typeface="Nunito"/>
                <a:sym typeface="Nunito"/>
              </a:rPr>
              <a:t>After inoculation, extract the DNA from bacteria. This is done by a miniprep. (In our case)</a:t>
            </a:r>
            <a:endParaRPr>
              <a:solidFill>
                <a:srgbClr val="424242"/>
              </a:solidFill>
              <a:latin typeface="Nunito"/>
              <a:ea typeface="Nunito"/>
              <a:cs typeface="Nunito"/>
              <a:sym typeface="Nunito"/>
            </a:endParaRPr>
          </a:p>
          <a:p>
            <a:pPr marL="457200" lvl="0" indent="-330200" algn="l" rtl="0">
              <a:lnSpc>
                <a:spcPct val="115000"/>
              </a:lnSpc>
              <a:spcBef>
                <a:spcPts val="0"/>
              </a:spcBef>
              <a:spcAft>
                <a:spcPts val="0"/>
              </a:spcAft>
              <a:buClr>
                <a:srgbClr val="424242"/>
              </a:buClr>
              <a:buSzPts val="1600"/>
              <a:buFont typeface="Nunito"/>
              <a:buChar char="●"/>
            </a:pPr>
            <a:r>
              <a:rPr lang="en">
                <a:solidFill>
                  <a:srgbClr val="424242"/>
                </a:solidFill>
                <a:latin typeface="Nunito"/>
                <a:ea typeface="Nunito"/>
                <a:cs typeface="Nunito"/>
                <a:sym typeface="Nunito"/>
              </a:rPr>
              <a:t>Perform diagnostic digestion. This checks kilobase length of insert (if there is one) and successfulness.</a:t>
            </a:r>
            <a:endParaRPr>
              <a:solidFill>
                <a:srgbClr val="424242"/>
              </a:solidFill>
              <a:latin typeface="Nunito"/>
              <a:ea typeface="Nunito"/>
              <a:cs typeface="Nunito"/>
              <a:sym typeface="Nunito"/>
            </a:endParaRPr>
          </a:p>
        </p:txBody>
      </p:sp>
      <p:cxnSp>
        <p:nvCxnSpPr>
          <p:cNvPr id="662" name="Google Shape;662;p45"/>
          <p:cNvCxnSpPr/>
          <p:nvPr/>
        </p:nvCxnSpPr>
        <p:spPr>
          <a:xfrm>
            <a:off x="704875" y="1802463"/>
            <a:ext cx="341100" cy="0"/>
          </a:xfrm>
          <a:prstGeom prst="straightConnector1">
            <a:avLst/>
          </a:prstGeom>
          <a:noFill/>
          <a:ln w="38100" cap="rnd" cmpd="sng">
            <a:solidFill>
              <a:schemeClr val="dk1"/>
            </a:solidFill>
            <a:prstDash val="solid"/>
            <a:round/>
            <a:headEnd type="none" w="med" len="med"/>
            <a:tailEnd type="none" w="med" len="med"/>
          </a:ln>
        </p:spPr>
      </p:cxnSp>
      <p:pic>
        <p:nvPicPr>
          <p:cNvPr id="663" name="Google Shape;663;p45"/>
          <p:cNvPicPr preferRelativeResize="0"/>
          <p:nvPr/>
        </p:nvPicPr>
        <p:blipFill>
          <a:blip r:embed="rId3">
            <a:alphaModFix/>
          </a:blip>
          <a:stretch>
            <a:fillRect/>
          </a:stretch>
        </p:blipFill>
        <p:spPr>
          <a:xfrm>
            <a:off x="5765275" y="846225"/>
            <a:ext cx="3073925" cy="3165040"/>
          </a:xfrm>
          <a:prstGeom prst="rect">
            <a:avLst/>
          </a:prstGeom>
          <a:noFill/>
          <a:ln>
            <a:noFill/>
          </a:ln>
        </p:spPr>
      </p:pic>
      <p:sp>
        <p:nvSpPr>
          <p:cNvPr id="664" name="Google Shape;664;p45"/>
          <p:cNvSpPr txBox="1"/>
          <p:nvPr/>
        </p:nvSpPr>
        <p:spPr>
          <a:xfrm>
            <a:off x="6053875" y="4250350"/>
            <a:ext cx="2785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ctor"/>
                <a:ea typeface="Actor"/>
                <a:cs typeface="Actor"/>
                <a:sym typeface="Actor"/>
              </a:rPr>
              <a:t>Plasmid that has nothing to do with the project.</a:t>
            </a:r>
            <a:endParaRPr>
              <a:latin typeface="Actor"/>
              <a:ea typeface="Actor"/>
              <a:cs typeface="Actor"/>
              <a:sym typeface="Acto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46"/>
          <p:cNvSpPr txBox="1">
            <a:spLocks noGrp="1"/>
          </p:cNvSpPr>
          <p:nvPr>
            <p:ph type="title"/>
          </p:nvPr>
        </p:nvSpPr>
        <p:spPr>
          <a:xfrm flipH="1">
            <a:off x="3775375" y="2063125"/>
            <a:ext cx="4655400" cy="1302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The Purpose of Molecular Cloning</a:t>
            </a:r>
            <a:endParaRPr/>
          </a:p>
        </p:txBody>
      </p:sp>
      <p:sp>
        <p:nvSpPr>
          <p:cNvPr id="670" name="Google Shape;670;p46"/>
          <p:cNvSpPr txBox="1">
            <a:spLocks noGrp="1"/>
          </p:cNvSpPr>
          <p:nvPr>
            <p:ph type="title" idx="2"/>
          </p:nvPr>
        </p:nvSpPr>
        <p:spPr>
          <a:xfrm flipH="1">
            <a:off x="6890275" y="709850"/>
            <a:ext cx="1540500" cy="105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02</a:t>
            </a:r>
            <a:endParaRPr/>
          </a:p>
        </p:txBody>
      </p:sp>
      <p:cxnSp>
        <p:nvCxnSpPr>
          <p:cNvPr id="671" name="Google Shape;671;p46"/>
          <p:cNvCxnSpPr/>
          <p:nvPr/>
        </p:nvCxnSpPr>
        <p:spPr>
          <a:xfrm rot="10800000">
            <a:off x="7193875" y="2001338"/>
            <a:ext cx="1135800" cy="0"/>
          </a:xfrm>
          <a:prstGeom prst="straightConnector1">
            <a:avLst/>
          </a:prstGeom>
          <a:noFill/>
          <a:ln w="38100" cap="rnd" cmpd="sng">
            <a:solidFill>
              <a:schemeClr val="dk1"/>
            </a:solidFill>
            <a:prstDash val="solid"/>
            <a:round/>
            <a:headEnd type="none" w="med" len="med"/>
            <a:tailEnd type="none" w="med" len="med"/>
          </a:ln>
        </p:spPr>
      </p:cxnSp>
      <p:cxnSp>
        <p:nvCxnSpPr>
          <p:cNvPr id="672" name="Google Shape;672;p46"/>
          <p:cNvCxnSpPr/>
          <p:nvPr/>
        </p:nvCxnSpPr>
        <p:spPr>
          <a:xfrm rot="10800000">
            <a:off x="7988575" y="4127913"/>
            <a:ext cx="341100" cy="0"/>
          </a:xfrm>
          <a:prstGeom prst="straightConnector1">
            <a:avLst/>
          </a:prstGeom>
          <a:noFill/>
          <a:ln w="38100" cap="rnd" cmpd="sng">
            <a:solidFill>
              <a:schemeClr val="dk1"/>
            </a:solidFill>
            <a:prstDash val="solid"/>
            <a:round/>
            <a:headEnd type="none" w="med" len="med"/>
            <a:tailEnd type="none" w="med" len="med"/>
          </a:ln>
        </p:spPr>
      </p:cxnSp>
      <p:grpSp>
        <p:nvGrpSpPr>
          <p:cNvPr id="673" name="Google Shape;673;p46"/>
          <p:cNvGrpSpPr/>
          <p:nvPr/>
        </p:nvGrpSpPr>
        <p:grpSpPr>
          <a:xfrm>
            <a:off x="907578" y="2267725"/>
            <a:ext cx="1595255" cy="1419802"/>
            <a:chOff x="-27351575" y="3175300"/>
            <a:chExt cx="297750" cy="296150"/>
          </a:xfrm>
        </p:grpSpPr>
        <p:sp>
          <p:nvSpPr>
            <p:cNvPr id="674" name="Google Shape;674;p46"/>
            <p:cNvSpPr/>
            <p:nvPr/>
          </p:nvSpPr>
          <p:spPr>
            <a:xfrm>
              <a:off x="-27351575" y="3175300"/>
              <a:ext cx="296975" cy="157550"/>
            </a:xfrm>
            <a:custGeom>
              <a:avLst/>
              <a:gdLst/>
              <a:ahLst/>
              <a:cxnLst/>
              <a:rect l="l" t="t" r="r" b="b"/>
              <a:pathLst>
                <a:path w="11879" h="6302" extrusionOk="0">
                  <a:moveTo>
                    <a:pt x="7688" y="2080"/>
                  </a:moveTo>
                  <a:lnTo>
                    <a:pt x="7688" y="2836"/>
                  </a:lnTo>
                  <a:lnTo>
                    <a:pt x="4191" y="2836"/>
                  </a:lnTo>
                  <a:lnTo>
                    <a:pt x="4191" y="2080"/>
                  </a:lnTo>
                  <a:close/>
                  <a:moveTo>
                    <a:pt x="10177" y="3497"/>
                  </a:moveTo>
                  <a:cubicBezTo>
                    <a:pt x="10586" y="3497"/>
                    <a:pt x="10996" y="3781"/>
                    <a:pt x="11154" y="4222"/>
                  </a:cubicBezTo>
                  <a:lnTo>
                    <a:pt x="820" y="4222"/>
                  </a:lnTo>
                  <a:cubicBezTo>
                    <a:pt x="914" y="3812"/>
                    <a:pt x="1292" y="3497"/>
                    <a:pt x="1765" y="3497"/>
                  </a:cubicBezTo>
                  <a:close/>
                  <a:moveTo>
                    <a:pt x="3844" y="0"/>
                  </a:moveTo>
                  <a:cubicBezTo>
                    <a:pt x="2899" y="0"/>
                    <a:pt x="2112" y="788"/>
                    <a:pt x="2112" y="1733"/>
                  </a:cubicBezTo>
                  <a:lnTo>
                    <a:pt x="2112" y="2836"/>
                  </a:lnTo>
                  <a:lnTo>
                    <a:pt x="1734" y="2836"/>
                  </a:lnTo>
                  <a:cubicBezTo>
                    <a:pt x="788" y="2836"/>
                    <a:pt x="1" y="3623"/>
                    <a:pt x="1" y="4568"/>
                  </a:cubicBezTo>
                  <a:lnTo>
                    <a:pt x="1" y="6301"/>
                  </a:lnTo>
                  <a:lnTo>
                    <a:pt x="1387" y="6301"/>
                  </a:lnTo>
                  <a:lnTo>
                    <a:pt x="1387" y="5955"/>
                  </a:lnTo>
                  <a:lnTo>
                    <a:pt x="1418" y="5955"/>
                  </a:lnTo>
                  <a:cubicBezTo>
                    <a:pt x="1418" y="5734"/>
                    <a:pt x="1576" y="5577"/>
                    <a:pt x="1765" y="5577"/>
                  </a:cubicBezTo>
                  <a:lnTo>
                    <a:pt x="3151" y="5577"/>
                  </a:lnTo>
                  <a:cubicBezTo>
                    <a:pt x="3340" y="5577"/>
                    <a:pt x="3529" y="5734"/>
                    <a:pt x="3529" y="5955"/>
                  </a:cubicBezTo>
                  <a:lnTo>
                    <a:pt x="3529" y="6301"/>
                  </a:lnTo>
                  <a:lnTo>
                    <a:pt x="8413" y="6301"/>
                  </a:lnTo>
                  <a:lnTo>
                    <a:pt x="8413" y="5955"/>
                  </a:lnTo>
                  <a:cubicBezTo>
                    <a:pt x="8413" y="5734"/>
                    <a:pt x="8570" y="5577"/>
                    <a:pt x="8759" y="5577"/>
                  </a:cubicBezTo>
                  <a:lnTo>
                    <a:pt x="10145" y="5577"/>
                  </a:lnTo>
                  <a:cubicBezTo>
                    <a:pt x="10334" y="5577"/>
                    <a:pt x="10492" y="5734"/>
                    <a:pt x="10492" y="5955"/>
                  </a:cubicBezTo>
                  <a:lnTo>
                    <a:pt x="10492" y="6301"/>
                  </a:lnTo>
                  <a:lnTo>
                    <a:pt x="11878" y="6301"/>
                  </a:lnTo>
                  <a:lnTo>
                    <a:pt x="11878" y="4568"/>
                  </a:lnTo>
                  <a:cubicBezTo>
                    <a:pt x="11878" y="3623"/>
                    <a:pt x="11091" y="2836"/>
                    <a:pt x="10145" y="2836"/>
                  </a:cubicBezTo>
                  <a:lnTo>
                    <a:pt x="9767" y="2836"/>
                  </a:lnTo>
                  <a:lnTo>
                    <a:pt x="9767" y="1733"/>
                  </a:lnTo>
                  <a:cubicBezTo>
                    <a:pt x="9767" y="788"/>
                    <a:pt x="8980" y="0"/>
                    <a:pt x="80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6"/>
            <p:cNvSpPr/>
            <p:nvPr/>
          </p:nvSpPr>
          <p:spPr>
            <a:xfrm>
              <a:off x="-27123950" y="3332825"/>
              <a:ext cx="17350" cy="52000"/>
            </a:xfrm>
            <a:custGeom>
              <a:avLst/>
              <a:gdLst/>
              <a:ahLst/>
              <a:cxnLst/>
              <a:rect l="l" t="t" r="r" b="b"/>
              <a:pathLst>
                <a:path w="694" h="2080" extrusionOk="0">
                  <a:moveTo>
                    <a:pt x="1" y="0"/>
                  </a:moveTo>
                  <a:lnTo>
                    <a:pt x="1" y="1733"/>
                  </a:lnTo>
                  <a:cubicBezTo>
                    <a:pt x="1" y="1922"/>
                    <a:pt x="158" y="2079"/>
                    <a:pt x="347" y="2079"/>
                  </a:cubicBezTo>
                  <a:cubicBezTo>
                    <a:pt x="536" y="2079"/>
                    <a:pt x="694" y="1922"/>
                    <a:pt x="694" y="1733"/>
                  </a:cubicBez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6"/>
            <p:cNvSpPr/>
            <p:nvPr/>
          </p:nvSpPr>
          <p:spPr>
            <a:xfrm>
              <a:off x="-27350775" y="3350150"/>
              <a:ext cx="296950" cy="121300"/>
            </a:xfrm>
            <a:custGeom>
              <a:avLst/>
              <a:gdLst/>
              <a:ahLst/>
              <a:cxnLst/>
              <a:rect l="l" t="t" r="r" b="b"/>
              <a:pathLst>
                <a:path w="11878" h="4852" extrusionOk="0">
                  <a:moveTo>
                    <a:pt x="5923" y="693"/>
                  </a:moveTo>
                  <a:cubicBezTo>
                    <a:pt x="6112" y="693"/>
                    <a:pt x="6270" y="851"/>
                    <a:pt x="6270" y="1040"/>
                  </a:cubicBezTo>
                  <a:lnTo>
                    <a:pt x="6270" y="1733"/>
                  </a:lnTo>
                  <a:lnTo>
                    <a:pt x="6994" y="1733"/>
                  </a:lnTo>
                  <a:cubicBezTo>
                    <a:pt x="7183" y="1733"/>
                    <a:pt x="7341" y="1891"/>
                    <a:pt x="7341" y="2080"/>
                  </a:cubicBezTo>
                  <a:cubicBezTo>
                    <a:pt x="7341" y="2300"/>
                    <a:pt x="7183" y="2458"/>
                    <a:pt x="6994" y="2458"/>
                  </a:cubicBezTo>
                  <a:lnTo>
                    <a:pt x="6270" y="2458"/>
                  </a:lnTo>
                  <a:lnTo>
                    <a:pt x="6270" y="3151"/>
                  </a:lnTo>
                  <a:cubicBezTo>
                    <a:pt x="6270" y="3340"/>
                    <a:pt x="6112" y="3497"/>
                    <a:pt x="5923" y="3497"/>
                  </a:cubicBezTo>
                  <a:cubicBezTo>
                    <a:pt x="5734" y="3497"/>
                    <a:pt x="5577" y="3340"/>
                    <a:pt x="5577" y="3151"/>
                  </a:cubicBezTo>
                  <a:lnTo>
                    <a:pt x="5577" y="2458"/>
                  </a:lnTo>
                  <a:lnTo>
                    <a:pt x="4852" y="2458"/>
                  </a:lnTo>
                  <a:cubicBezTo>
                    <a:pt x="4663" y="2458"/>
                    <a:pt x="4505" y="2300"/>
                    <a:pt x="4505" y="2080"/>
                  </a:cubicBezTo>
                  <a:cubicBezTo>
                    <a:pt x="4537" y="1891"/>
                    <a:pt x="4695" y="1733"/>
                    <a:pt x="4852" y="1733"/>
                  </a:cubicBezTo>
                  <a:lnTo>
                    <a:pt x="5577" y="1733"/>
                  </a:lnTo>
                  <a:lnTo>
                    <a:pt x="5577" y="1040"/>
                  </a:lnTo>
                  <a:cubicBezTo>
                    <a:pt x="5577" y="851"/>
                    <a:pt x="5734" y="693"/>
                    <a:pt x="5923" y="693"/>
                  </a:cubicBezTo>
                  <a:close/>
                  <a:moveTo>
                    <a:pt x="126" y="0"/>
                  </a:moveTo>
                  <a:lnTo>
                    <a:pt x="126" y="3119"/>
                  </a:lnTo>
                  <a:cubicBezTo>
                    <a:pt x="0" y="4064"/>
                    <a:pt x="756" y="4852"/>
                    <a:pt x="1733" y="4852"/>
                  </a:cubicBezTo>
                  <a:lnTo>
                    <a:pt x="10145" y="4852"/>
                  </a:lnTo>
                  <a:cubicBezTo>
                    <a:pt x="11090" y="4852"/>
                    <a:pt x="11878" y="4064"/>
                    <a:pt x="11878" y="3119"/>
                  </a:cubicBezTo>
                  <a:lnTo>
                    <a:pt x="11878" y="0"/>
                  </a:lnTo>
                  <a:lnTo>
                    <a:pt x="10491" y="0"/>
                  </a:lnTo>
                  <a:lnTo>
                    <a:pt x="10491" y="1040"/>
                  </a:lnTo>
                  <a:cubicBezTo>
                    <a:pt x="10491" y="1639"/>
                    <a:pt x="10019" y="2048"/>
                    <a:pt x="9452" y="2048"/>
                  </a:cubicBezTo>
                  <a:cubicBezTo>
                    <a:pt x="8885" y="2048"/>
                    <a:pt x="8444" y="1576"/>
                    <a:pt x="8444" y="1040"/>
                  </a:cubicBezTo>
                  <a:lnTo>
                    <a:pt x="8444" y="0"/>
                  </a:lnTo>
                  <a:lnTo>
                    <a:pt x="3560" y="0"/>
                  </a:lnTo>
                  <a:lnTo>
                    <a:pt x="3560" y="1040"/>
                  </a:lnTo>
                  <a:cubicBezTo>
                    <a:pt x="3560" y="1639"/>
                    <a:pt x="3088" y="2048"/>
                    <a:pt x="2521" y="2048"/>
                  </a:cubicBezTo>
                  <a:cubicBezTo>
                    <a:pt x="1954" y="2048"/>
                    <a:pt x="1513" y="1576"/>
                    <a:pt x="1513" y="1040"/>
                  </a:cubicBezTo>
                  <a:lnTo>
                    <a:pt x="151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6"/>
            <p:cNvSpPr/>
            <p:nvPr/>
          </p:nvSpPr>
          <p:spPr>
            <a:xfrm>
              <a:off x="-27299575" y="3332825"/>
              <a:ext cx="18125" cy="52000"/>
            </a:xfrm>
            <a:custGeom>
              <a:avLst/>
              <a:gdLst/>
              <a:ahLst/>
              <a:cxnLst/>
              <a:rect l="l" t="t" r="r" b="b"/>
              <a:pathLst>
                <a:path w="725" h="2080" extrusionOk="0">
                  <a:moveTo>
                    <a:pt x="0" y="0"/>
                  </a:moveTo>
                  <a:lnTo>
                    <a:pt x="0" y="1733"/>
                  </a:lnTo>
                  <a:cubicBezTo>
                    <a:pt x="0" y="1922"/>
                    <a:pt x="158" y="2079"/>
                    <a:pt x="378" y="2079"/>
                  </a:cubicBezTo>
                  <a:cubicBezTo>
                    <a:pt x="567" y="2079"/>
                    <a:pt x="725" y="1922"/>
                    <a:pt x="725" y="1733"/>
                  </a:cubicBez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46"/>
          <p:cNvSpPr/>
          <p:nvPr/>
        </p:nvSpPr>
        <p:spPr>
          <a:xfrm rot="5400000">
            <a:off x="1951613" y="1481113"/>
            <a:ext cx="1876870" cy="1874311"/>
          </a:xfrm>
          <a:custGeom>
            <a:avLst/>
            <a:gdLst/>
            <a:ahLst/>
            <a:cxnLst/>
            <a:rect l="l" t="t" r="r" b="b"/>
            <a:pathLst>
              <a:path w="12603" h="11565" extrusionOk="0">
                <a:moveTo>
                  <a:pt x="9200" y="822"/>
                </a:moveTo>
                <a:lnTo>
                  <a:pt x="11311" y="2933"/>
                </a:lnTo>
                <a:cubicBezTo>
                  <a:pt x="11279" y="3185"/>
                  <a:pt x="11185" y="3437"/>
                  <a:pt x="11090" y="3689"/>
                </a:cubicBezTo>
                <a:lnTo>
                  <a:pt x="8444" y="1074"/>
                </a:lnTo>
                <a:cubicBezTo>
                  <a:pt x="8664" y="948"/>
                  <a:pt x="8916" y="853"/>
                  <a:pt x="9200" y="822"/>
                </a:cubicBezTo>
                <a:close/>
                <a:moveTo>
                  <a:pt x="7814" y="1389"/>
                </a:moveTo>
                <a:lnTo>
                  <a:pt x="10712" y="4287"/>
                </a:lnTo>
                <a:cubicBezTo>
                  <a:pt x="10649" y="4413"/>
                  <a:pt x="10555" y="4476"/>
                  <a:pt x="10492" y="4571"/>
                </a:cubicBezTo>
                <a:cubicBezTo>
                  <a:pt x="10397" y="4634"/>
                  <a:pt x="10334" y="4728"/>
                  <a:pt x="10208" y="4791"/>
                </a:cubicBezTo>
                <a:lnTo>
                  <a:pt x="7310" y="1893"/>
                </a:lnTo>
                <a:cubicBezTo>
                  <a:pt x="7373" y="1798"/>
                  <a:pt x="7467" y="1704"/>
                  <a:pt x="7530" y="1609"/>
                </a:cubicBezTo>
                <a:cubicBezTo>
                  <a:pt x="7625" y="1546"/>
                  <a:pt x="7688" y="1452"/>
                  <a:pt x="7814" y="1389"/>
                </a:cubicBezTo>
                <a:close/>
                <a:moveTo>
                  <a:pt x="6994" y="2523"/>
                </a:moveTo>
                <a:lnTo>
                  <a:pt x="9609" y="5169"/>
                </a:lnTo>
                <a:cubicBezTo>
                  <a:pt x="9389" y="5264"/>
                  <a:pt x="9105" y="5327"/>
                  <a:pt x="8885" y="5390"/>
                </a:cubicBezTo>
                <a:lnTo>
                  <a:pt x="6742" y="3279"/>
                </a:lnTo>
                <a:cubicBezTo>
                  <a:pt x="6774" y="3027"/>
                  <a:pt x="6868" y="2743"/>
                  <a:pt x="6994" y="2523"/>
                </a:cubicBezTo>
                <a:close/>
                <a:moveTo>
                  <a:pt x="3812" y="6209"/>
                </a:moveTo>
                <a:lnTo>
                  <a:pt x="5923" y="8351"/>
                </a:lnTo>
                <a:cubicBezTo>
                  <a:pt x="5892" y="8572"/>
                  <a:pt x="5797" y="8855"/>
                  <a:pt x="5671" y="9107"/>
                </a:cubicBezTo>
                <a:lnTo>
                  <a:pt x="3056" y="6461"/>
                </a:lnTo>
                <a:cubicBezTo>
                  <a:pt x="3277" y="6335"/>
                  <a:pt x="3560" y="6272"/>
                  <a:pt x="3812" y="6209"/>
                </a:cubicBezTo>
                <a:close/>
                <a:moveTo>
                  <a:pt x="2426" y="6776"/>
                </a:moveTo>
                <a:lnTo>
                  <a:pt x="5325" y="9675"/>
                </a:lnTo>
                <a:cubicBezTo>
                  <a:pt x="5262" y="9801"/>
                  <a:pt x="5167" y="9895"/>
                  <a:pt x="5104" y="9958"/>
                </a:cubicBezTo>
                <a:cubicBezTo>
                  <a:pt x="5010" y="10053"/>
                  <a:pt x="4947" y="10116"/>
                  <a:pt x="4821" y="10210"/>
                </a:cubicBezTo>
                <a:lnTo>
                  <a:pt x="1891" y="7280"/>
                </a:lnTo>
                <a:cubicBezTo>
                  <a:pt x="1985" y="7217"/>
                  <a:pt x="2080" y="7091"/>
                  <a:pt x="2143" y="6997"/>
                </a:cubicBezTo>
                <a:cubicBezTo>
                  <a:pt x="2206" y="6934"/>
                  <a:pt x="2300" y="6839"/>
                  <a:pt x="2426" y="6776"/>
                </a:cubicBezTo>
                <a:close/>
                <a:moveTo>
                  <a:pt x="1576" y="7910"/>
                </a:moveTo>
                <a:lnTo>
                  <a:pt x="4222" y="10557"/>
                </a:lnTo>
                <a:cubicBezTo>
                  <a:pt x="4002" y="10620"/>
                  <a:pt x="3718" y="10714"/>
                  <a:pt x="3466" y="10777"/>
                </a:cubicBezTo>
                <a:lnTo>
                  <a:pt x="1355" y="8666"/>
                </a:lnTo>
                <a:cubicBezTo>
                  <a:pt x="1387" y="8414"/>
                  <a:pt x="1481" y="8162"/>
                  <a:pt x="1576" y="7910"/>
                </a:cubicBezTo>
                <a:close/>
                <a:moveTo>
                  <a:pt x="10602" y="0"/>
                </a:moveTo>
                <a:cubicBezTo>
                  <a:pt x="9383" y="0"/>
                  <a:pt x="7954" y="274"/>
                  <a:pt x="7089" y="1168"/>
                </a:cubicBezTo>
                <a:cubicBezTo>
                  <a:pt x="6207" y="2082"/>
                  <a:pt x="5923" y="3500"/>
                  <a:pt x="5923" y="4728"/>
                </a:cubicBezTo>
                <a:cubicBezTo>
                  <a:pt x="6238" y="4760"/>
                  <a:pt x="6459" y="4791"/>
                  <a:pt x="6522" y="4791"/>
                </a:cubicBezTo>
                <a:lnTo>
                  <a:pt x="6585" y="4791"/>
                </a:lnTo>
                <a:lnTo>
                  <a:pt x="6585" y="4130"/>
                </a:lnTo>
                <a:lnTo>
                  <a:pt x="7971" y="5516"/>
                </a:lnTo>
                <a:cubicBezTo>
                  <a:pt x="7751" y="5532"/>
                  <a:pt x="7540" y="5538"/>
                  <a:pt x="7348" y="5538"/>
                </a:cubicBezTo>
                <a:cubicBezTo>
                  <a:pt x="6772" y="5538"/>
                  <a:pt x="6364" y="5484"/>
                  <a:pt x="6364" y="5484"/>
                </a:cubicBezTo>
                <a:cubicBezTo>
                  <a:pt x="6314" y="5459"/>
                  <a:pt x="5810" y="5369"/>
                  <a:pt x="5121" y="5369"/>
                </a:cubicBezTo>
                <a:cubicBezTo>
                  <a:pt x="4077" y="5369"/>
                  <a:pt x="2606" y="5575"/>
                  <a:pt x="1639" y="6524"/>
                </a:cubicBezTo>
                <a:cubicBezTo>
                  <a:pt x="0" y="8162"/>
                  <a:pt x="536" y="11155"/>
                  <a:pt x="567" y="11250"/>
                </a:cubicBezTo>
                <a:cubicBezTo>
                  <a:pt x="599" y="11407"/>
                  <a:pt x="725" y="11533"/>
                  <a:pt x="914" y="11533"/>
                </a:cubicBezTo>
                <a:lnTo>
                  <a:pt x="1009" y="11533"/>
                </a:lnTo>
                <a:cubicBezTo>
                  <a:pt x="1198" y="11502"/>
                  <a:pt x="1324" y="11344"/>
                  <a:pt x="1261" y="11155"/>
                </a:cubicBezTo>
                <a:cubicBezTo>
                  <a:pt x="1261" y="11155"/>
                  <a:pt x="1166" y="10399"/>
                  <a:pt x="1229" y="9517"/>
                </a:cubicBezTo>
                <a:lnTo>
                  <a:pt x="1229" y="9517"/>
                </a:lnTo>
                <a:lnTo>
                  <a:pt x="2615" y="10903"/>
                </a:lnTo>
                <a:cubicBezTo>
                  <a:pt x="2447" y="10903"/>
                  <a:pt x="2293" y="10917"/>
                  <a:pt x="2153" y="10917"/>
                </a:cubicBezTo>
                <a:cubicBezTo>
                  <a:pt x="2083" y="10917"/>
                  <a:pt x="2017" y="10914"/>
                  <a:pt x="1954" y="10903"/>
                </a:cubicBezTo>
                <a:lnTo>
                  <a:pt x="1954" y="10966"/>
                </a:lnTo>
                <a:cubicBezTo>
                  <a:pt x="1985" y="11187"/>
                  <a:pt x="1954" y="11407"/>
                  <a:pt x="1859" y="11565"/>
                </a:cubicBezTo>
                <a:lnTo>
                  <a:pt x="2048" y="11565"/>
                </a:lnTo>
                <a:cubicBezTo>
                  <a:pt x="3277" y="11565"/>
                  <a:pt x="4695" y="11281"/>
                  <a:pt x="5577" y="10399"/>
                </a:cubicBezTo>
                <a:cubicBezTo>
                  <a:pt x="6427" y="9517"/>
                  <a:pt x="6742" y="8068"/>
                  <a:pt x="6742" y="6839"/>
                </a:cubicBezTo>
                <a:cubicBezTo>
                  <a:pt x="6396" y="6808"/>
                  <a:pt x="6144" y="6776"/>
                  <a:pt x="6112" y="6776"/>
                </a:cubicBezTo>
                <a:lnTo>
                  <a:pt x="6049" y="6776"/>
                </a:lnTo>
                <a:lnTo>
                  <a:pt x="6049" y="7438"/>
                </a:lnTo>
                <a:lnTo>
                  <a:pt x="4663" y="6051"/>
                </a:lnTo>
                <a:cubicBezTo>
                  <a:pt x="4876" y="6036"/>
                  <a:pt x="5083" y="6030"/>
                  <a:pt x="5273" y="6030"/>
                </a:cubicBezTo>
                <a:cubicBezTo>
                  <a:pt x="5845" y="6030"/>
                  <a:pt x="6270" y="6083"/>
                  <a:pt x="6270" y="6083"/>
                </a:cubicBezTo>
                <a:cubicBezTo>
                  <a:pt x="6301" y="6083"/>
                  <a:pt x="6837" y="6178"/>
                  <a:pt x="7499" y="6178"/>
                </a:cubicBezTo>
                <a:cubicBezTo>
                  <a:pt x="8727" y="6178"/>
                  <a:pt x="10145" y="5862"/>
                  <a:pt x="10996" y="4980"/>
                </a:cubicBezTo>
                <a:cubicBezTo>
                  <a:pt x="12602" y="3374"/>
                  <a:pt x="12098" y="381"/>
                  <a:pt x="12067" y="255"/>
                </a:cubicBezTo>
                <a:cubicBezTo>
                  <a:pt x="12035" y="160"/>
                  <a:pt x="11878" y="34"/>
                  <a:pt x="11657" y="34"/>
                </a:cubicBezTo>
                <a:cubicBezTo>
                  <a:pt x="11468" y="66"/>
                  <a:pt x="11342" y="223"/>
                  <a:pt x="11405" y="444"/>
                </a:cubicBezTo>
                <a:cubicBezTo>
                  <a:pt x="11405" y="444"/>
                  <a:pt x="11531" y="1168"/>
                  <a:pt x="11437" y="2050"/>
                </a:cubicBezTo>
                <a:lnTo>
                  <a:pt x="10050" y="664"/>
                </a:lnTo>
                <a:cubicBezTo>
                  <a:pt x="10218" y="664"/>
                  <a:pt x="10373" y="650"/>
                  <a:pt x="10513" y="650"/>
                </a:cubicBezTo>
                <a:cubicBezTo>
                  <a:pt x="10583" y="650"/>
                  <a:pt x="10649" y="654"/>
                  <a:pt x="10712" y="664"/>
                </a:cubicBezTo>
                <a:lnTo>
                  <a:pt x="10712" y="601"/>
                </a:lnTo>
                <a:cubicBezTo>
                  <a:pt x="10681" y="381"/>
                  <a:pt x="10712" y="160"/>
                  <a:pt x="10807" y="3"/>
                </a:cubicBezTo>
                <a:cubicBezTo>
                  <a:pt x="10739" y="1"/>
                  <a:pt x="10671" y="0"/>
                  <a:pt x="106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46"/>
          <p:cNvGrpSpPr/>
          <p:nvPr/>
        </p:nvGrpSpPr>
        <p:grpSpPr>
          <a:xfrm>
            <a:off x="721122" y="965132"/>
            <a:ext cx="1231786" cy="1302593"/>
            <a:chOff x="-24353075" y="3891250"/>
            <a:chExt cx="293800" cy="292225"/>
          </a:xfrm>
        </p:grpSpPr>
        <p:sp>
          <p:nvSpPr>
            <p:cNvPr id="680" name="Google Shape;680;p46"/>
            <p:cNvSpPr/>
            <p:nvPr/>
          </p:nvSpPr>
          <p:spPr>
            <a:xfrm>
              <a:off x="-24251475" y="4012525"/>
              <a:ext cx="88225" cy="65400"/>
            </a:xfrm>
            <a:custGeom>
              <a:avLst/>
              <a:gdLst/>
              <a:ahLst/>
              <a:cxnLst/>
              <a:rect l="l" t="t" r="r" b="b"/>
              <a:pathLst>
                <a:path w="3529" h="2616" extrusionOk="0">
                  <a:moveTo>
                    <a:pt x="725" y="1"/>
                  </a:moveTo>
                  <a:cubicBezTo>
                    <a:pt x="315" y="1"/>
                    <a:pt x="0" y="347"/>
                    <a:pt x="0" y="725"/>
                  </a:cubicBezTo>
                  <a:cubicBezTo>
                    <a:pt x="0" y="1356"/>
                    <a:pt x="1040" y="2049"/>
                    <a:pt x="1733" y="2616"/>
                  </a:cubicBezTo>
                  <a:cubicBezTo>
                    <a:pt x="2458" y="2017"/>
                    <a:pt x="3466" y="1356"/>
                    <a:pt x="3466" y="725"/>
                  </a:cubicBezTo>
                  <a:cubicBezTo>
                    <a:pt x="3529" y="410"/>
                    <a:pt x="3277" y="1"/>
                    <a:pt x="2804" y="1"/>
                  </a:cubicBezTo>
                  <a:cubicBezTo>
                    <a:pt x="2300" y="1"/>
                    <a:pt x="2111" y="599"/>
                    <a:pt x="2111" y="599"/>
                  </a:cubicBezTo>
                  <a:cubicBezTo>
                    <a:pt x="2063" y="745"/>
                    <a:pt x="1906" y="824"/>
                    <a:pt x="1753" y="824"/>
                  </a:cubicBezTo>
                  <a:cubicBezTo>
                    <a:pt x="1607" y="824"/>
                    <a:pt x="1464" y="753"/>
                    <a:pt x="1418" y="599"/>
                  </a:cubicBezTo>
                  <a:cubicBezTo>
                    <a:pt x="1418" y="568"/>
                    <a:pt x="1229"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6"/>
            <p:cNvSpPr/>
            <p:nvPr/>
          </p:nvSpPr>
          <p:spPr>
            <a:xfrm>
              <a:off x="-24353075" y="3891250"/>
              <a:ext cx="293800" cy="292225"/>
            </a:xfrm>
            <a:custGeom>
              <a:avLst/>
              <a:gdLst/>
              <a:ahLst/>
              <a:cxnLst/>
              <a:rect l="l" t="t" r="r" b="b"/>
              <a:pathLst>
                <a:path w="11752" h="11689" extrusionOk="0">
                  <a:moveTo>
                    <a:pt x="6837" y="4159"/>
                  </a:moveTo>
                  <a:cubicBezTo>
                    <a:pt x="7624" y="4159"/>
                    <a:pt x="8223" y="4789"/>
                    <a:pt x="8223" y="5576"/>
                  </a:cubicBezTo>
                  <a:cubicBezTo>
                    <a:pt x="8254" y="6616"/>
                    <a:pt x="7309" y="7183"/>
                    <a:pt x="6049" y="8223"/>
                  </a:cubicBezTo>
                  <a:cubicBezTo>
                    <a:pt x="5986" y="8286"/>
                    <a:pt x="5907" y="8317"/>
                    <a:pt x="5829" y="8317"/>
                  </a:cubicBezTo>
                  <a:cubicBezTo>
                    <a:pt x="5750" y="8317"/>
                    <a:pt x="5671" y="8286"/>
                    <a:pt x="5608" y="8223"/>
                  </a:cubicBezTo>
                  <a:cubicBezTo>
                    <a:pt x="4348" y="7183"/>
                    <a:pt x="3403" y="6585"/>
                    <a:pt x="3403" y="5576"/>
                  </a:cubicBezTo>
                  <a:cubicBezTo>
                    <a:pt x="3403" y="4789"/>
                    <a:pt x="4033" y="4159"/>
                    <a:pt x="4789" y="4159"/>
                  </a:cubicBezTo>
                  <a:cubicBezTo>
                    <a:pt x="5293" y="4159"/>
                    <a:pt x="5608" y="4411"/>
                    <a:pt x="5797" y="4663"/>
                  </a:cubicBezTo>
                  <a:cubicBezTo>
                    <a:pt x="6018" y="4411"/>
                    <a:pt x="6364" y="4159"/>
                    <a:pt x="6837" y="4159"/>
                  </a:cubicBezTo>
                  <a:close/>
                  <a:moveTo>
                    <a:pt x="4474" y="0"/>
                  </a:moveTo>
                  <a:cubicBezTo>
                    <a:pt x="3875" y="0"/>
                    <a:pt x="3466" y="473"/>
                    <a:pt x="3466" y="1008"/>
                  </a:cubicBezTo>
                  <a:lnTo>
                    <a:pt x="3466" y="3466"/>
                  </a:lnTo>
                  <a:lnTo>
                    <a:pt x="1008" y="3466"/>
                  </a:lnTo>
                  <a:cubicBezTo>
                    <a:pt x="410" y="3466"/>
                    <a:pt x="0" y="3938"/>
                    <a:pt x="0" y="4474"/>
                  </a:cubicBezTo>
                  <a:lnTo>
                    <a:pt x="0" y="7246"/>
                  </a:lnTo>
                  <a:cubicBezTo>
                    <a:pt x="0" y="7813"/>
                    <a:pt x="473" y="8254"/>
                    <a:pt x="1008" y="8254"/>
                  </a:cubicBezTo>
                  <a:lnTo>
                    <a:pt x="3466" y="8254"/>
                  </a:lnTo>
                  <a:lnTo>
                    <a:pt x="3466" y="10649"/>
                  </a:lnTo>
                  <a:cubicBezTo>
                    <a:pt x="3466" y="11247"/>
                    <a:pt x="3938" y="11688"/>
                    <a:pt x="4474" y="11688"/>
                  </a:cubicBezTo>
                  <a:lnTo>
                    <a:pt x="7246" y="11688"/>
                  </a:lnTo>
                  <a:cubicBezTo>
                    <a:pt x="7813" y="11688"/>
                    <a:pt x="8254" y="11216"/>
                    <a:pt x="8254" y="10649"/>
                  </a:cubicBezTo>
                  <a:lnTo>
                    <a:pt x="8254" y="8254"/>
                  </a:lnTo>
                  <a:lnTo>
                    <a:pt x="10680" y="8254"/>
                  </a:lnTo>
                  <a:cubicBezTo>
                    <a:pt x="11279" y="8254"/>
                    <a:pt x="11720" y="7782"/>
                    <a:pt x="11720" y="7246"/>
                  </a:cubicBezTo>
                  <a:lnTo>
                    <a:pt x="11720" y="4474"/>
                  </a:lnTo>
                  <a:cubicBezTo>
                    <a:pt x="11751" y="3938"/>
                    <a:pt x="11279" y="3466"/>
                    <a:pt x="10680" y="3466"/>
                  </a:cubicBezTo>
                  <a:lnTo>
                    <a:pt x="8254" y="3466"/>
                  </a:lnTo>
                  <a:lnTo>
                    <a:pt x="8254" y="1008"/>
                  </a:lnTo>
                  <a:cubicBezTo>
                    <a:pt x="8254" y="410"/>
                    <a:pt x="7782" y="0"/>
                    <a:pt x="72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47"/>
          <p:cNvSpPr txBox="1">
            <a:spLocks noGrp="1"/>
          </p:cNvSpPr>
          <p:nvPr>
            <p:ph type="title"/>
          </p:nvPr>
        </p:nvSpPr>
        <p:spPr>
          <a:xfrm>
            <a:off x="552175" y="444175"/>
            <a:ext cx="7229700" cy="142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Molecular General Cloning Purpose</a:t>
            </a:r>
            <a:endParaRPr/>
          </a:p>
        </p:txBody>
      </p:sp>
      <p:sp>
        <p:nvSpPr>
          <p:cNvPr id="687" name="Google Shape;687;p47"/>
          <p:cNvSpPr txBox="1">
            <a:spLocks noGrp="1"/>
          </p:cNvSpPr>
          <p:nvPr>
            <p:ph type="subTitle" idx="1"/>
          </p:nvPr>
        </p:nvSpPr>
        <p:spPr>
          <a:xfrm>
            <a:off x="598275" y="2055535"/>
            <a:ext cx="4333800" cy="22395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424242"/>
              </a:buClr>
              <a:buSzPts val="1300"/>
              <a:buFont typeface="Nunito"/>
              <a:buChar char="●"/>
            </a:pPr>
            <a:r>
              <a:rPr lang="en" sz="1300">
                <a:solidFill>
                  <a:srgbClr val="424242"/>
                </a:solidFill>
                <a:latin typeface="Nunito"/>
                <a:ea typeface="Nunito"/>
                <a:cs typeface="Nunito"/>
                <a:sym typeface="Nunito"/>
              </a:rPr>
              <a:t>What we did in this entire process was that we made and replicated a transgene.</a:t>
            </a:r>
            <a:endParaRPr sz="1300">
              <a:solidFill>
                <a:srgbClr val="424242"/>
              </a:solidFill>
              <a:latin typeface="Nunito"/>
              <a:ea typeface="Nunito"/>
              <a:cs typeface="Nunito"/>
              <a:sym typeface="Nunito"/>
            </a:endParaRPr>
          </a:p>
          <a:p>
            <a:pPr marL="457200" lvl="0" indent="-311150" algn="l" rtl="0">
              <a:lnSpc>
                <a:spcPct val="115000"/>
              </a:lnSpc>
              <a:spcBef>
                <a:spcPts val="0"/>
              </a:spcBef>
              <a:spcAft>
                <a:spcPts val="0"/>
              </a:spcAft>
              <a:buClr>
                <a:srgbClr val="424242"/>
              </a:buClr>
              <a:buSzPts val="1300"/>
              <a:buFont typeface="Nunito"/>
              <a:buChar char="●"/>
            </a:pPr>
            <a:r>
              <a:rPr lang="en" sz="1300">
                <a:solidFill>
                  <a:srgbClr val="424242"/>
                </a:solidFill>
                <a:latin typeface="Nunito"/>
                <a:ea typeface="Nunito"/>
                <a:cs typeface="Nunito"/>
                <a:sym typeface="Nunito"/>
              </a:rPr>
              <a:t>A transgene is a gene that is that can be introduced into the genome of another organism and then expressed.</a:t>
            </a:r>
            <a:endParaRPr sz="1300">
              <a:solidFill>
                <a:srgbClr val="424242"/>
              </a:solidFill>
              <a:latin typeface="Nunito"/>
              <a:ea typeface="Nunito"/>
              <a:cs typeface="Nunito"/>
              <a:sym typeface="Nunito"/>
            </a:endParaRPr>
          </a:p>
          <a:p>
            <a:pPr marL="457200" lvl="0" indent="-311150" algn="l" rtl="0">
              <a:lnSpc>
                <a:spcPct val="115000"/>
              </a:lnSpc>
              <a:spcBef>
                <a:spcPts val="0"/>
              </a:spcBef>
              <a:spcAft>
                <a:spcPts val="0"/>
              </a:spcAft>
              <a:buClr>
                <a:srgbClr val="424242"/>
              </a:buClr>
              <a:buSzPts val="1300"/>
              <a:buFont typeface="Nunito"/>
              <a:buChar char="●"/>
            </a:pPr>
            <a:r>
              <a:rPr lang="en" sz="1300">
                <a:solidFill>
                  <a:srgbClr val="424242"/>
                </a:solidFill>
                <a:latin typeface="Nunito"/>
                <a:ea typeface="Nunito"/>
                <a:cs typeface="Nunito"/>
                <a:sym typeface="Nunito"/>
              </a:rPr>
              <a:t>We also modified the transgene to contain certain genes that we want expressed.</a:t>
            </a:r>
            <a:endParaRPr sz="1300">
              <a:solidFill>
                <a:srgbClr val="424242"/>
              </a:solidFill>
              <a:latin typeface="Nunito"/>
              <a:ea typeface="Nunito"/>
              <a:cs typeface="Nunito"/>
              <a:sym typeface="Nunito"/>
            </a:endParaRPr>
          </a:p>
        </p:txBody>
      </p:sp>
      <p:cxnSp>
        <p:nvCxnSpPr>
          <p:cNvPr id="688" name="Google Shape;688;p47"/>
          <p:cNvCxnSpPr/>
          <p:nvPr/>
        </p:nvCxnSpPr>
        <p:spPr>
          <a:xfrm>
            <a:off x="704875" y="1802463"/>
            <a:ext cx="341100" cy="0"/>
          </a:xfrm>
          <a:prstGeom prst="straightConnector1">
            <a:avLst/>
          </a:prstGeom>
          <a:noFill/>
          <a:ln w="38100" cap="rnd" cmpd="sng">
            <a:solidFill>
              <a:schemeClr val="dk1"/>
            </a:solidFill>
            <a:prstDash val="solid"/>
            <a:round/>
            <a:headEnd type="none" w="med" len="med"/>
            <a:tailEnd type="none" w="med" len="med"/>
          </a:ln>
        </p:spPr>
      </p:cxnSp>
      <p:sp>
        <p:nvSpPr>
          <p:cNvPr id="689" name="Google Shape;689;p47"/>
          <p:cNvSpPr txBox="1"/>
          <p:nvPr/>
        </p:nvSpPr>
        <p:spPr>
          <a:xfrm>
            <a:off x="5402450" y="3995500"/>
            <a:ext cx="3285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Actor"/>
                <a:ea typeface="Actor"/>
                <a:cs typeface="Actor"/>
                <a:sym typeface="Actor"/>
              </a:rPr>
              <a:t>This image shows the cloned plasmid being implemented into a genome.</a:t>
            </a:r>
            <a:endParaRPr>
              <a:solidFill>
                <a:schemeClr val="dk1"/>
              </a:solidFill>
              <a:latin typeface="Actor"/>
              <a:ea typeface="Actor"/>
              <a:cs typeface="Actor"/>
              <a:sym typeface="Actor"/>
            </a:endParaRPr>
          </a:p>
        </p:txBody>
      </p:sp>
      <p:pic>
        <p:nvPicPr>
          <p:cNvPr id="690" name="Google Shape;690;p47"/>
          <p:cNvPicPr preferRelativeResize="0"/>
          <p:nvPr/>
        </p:nvPicPr>
        <p:blipFill>
          <a:blip r:embed="rId3">
            <a:alphaModFix/>
          </a:blip>
          <a:stretch>
            <a:fillRect/>
          </a:stretch>
        </p:blipFill>
        <p:spPr>
          <a:xfrm>
            <a:off x="5134375" y="1869176"/>
            <a:ext cx="3821449" cy="1965999"/>
          </a:xfrm>
          <a:prstGeom prst="rect">
            <a:avLst/>
          </a:prstGeom>
          <a:noFill/>
          <a:ln>
            <a:noFill/>
          </a:ln>
        </p:spPr>
      </p:pic>
    </p:spTree>
  </p:cSld>
  <p:clrMapOvr>
    <a:masterClrMapping/>
  </p:clrMapOvr>
</p:sld>
</file>

<file path=ppt/theme/theme1.xml><?xml version="1.0" encoding="utf-8"?>
<a:theme xmlns:a="http://schemas.openxmlformats.org/drawingml/2006/main" name="Sustainability Consulting Toolkit by Slidesgo">
  <a:themeElements>
    <a:clrScheme name="Simple Light">
      <a:dk1>
        <a:srgbClr val="000000"/>
      </a:dk1>
      <a:lt1>
        <a:srgbClr val="FFFFFF"/>
      </a:lt1>
      <a:dk2>
        <a:srgbClr val="F8F1DF"/>
      </a:dk2>
      <a:lt2>
        <a:srgbClr val="157F73"/>
      </a:lt2>
      <a:accent1>
        <a:srgbClr val="4ABB85"/>
      </a:accent1>
      <a:accent2>
        <a:srgbClr val="C0D882"/>
      </a:accent2>
      <a:accent3>
        <a:srgbClr val="01739F"/>
      </a:accent3>
      <a:accent4>
        <a:srgbClr val="13AAC7"/>
      </a:accent4>
      <a:accent5>
        <a:srgbClr val="157C85"/>
      </a:accent5>
      <a:accent6>
        <a:srgbClr val="F7856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741</Words>
  <Application>Microsoft Office PowerPoint</Application>
  <PresentationFormat>On-screen Show (16:9)</PresentationFormat>
  <Paragraphs>91</Paragraphs>
  <Slides>22</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Arial</vt:lpstr>
      <vt:lpstr>Actor</vt:lpstr>
      <vt:lpstr>Nunito Light</vt:lpstr>
      <vt:lpstr>Proxima Nova Semibold</vt:lpstr>
      <vt:lpstr>Nunito</vt:lpstr>
      <vt:lpstr>Sora</vt:lpstr>
      <vt:lpstr>Inter</vt:lpstr>
      <vt:lpstr>Inter Black</vt:lpstr>
      <vt:lpstr>Montserrat Black</vt:lpstr>
      <vt:lpstr>Proxima Nova</vt:lpstr>
      <vt:lpstr>Sustainability Consulting Toolkit by Slidesgo</vt:lpstr>
      <vt:lpstr>Slidesgo Final Pages</vt:lpstr>
      <vt:lpstr>SACF Molecular Cloning Project </vt:lpstr>
      <vt:lpstr>Purpose of SACF Internship</vt:lpstr>
      <vt:lpstr>TABLE OF CONTENTS</vt:lpstr>
      <vt:lpstr>Molecular Cloning </vt:lpstr>
      <vt:lpstr>PowerPoint Presentation</vt:lpstr>
      <vt:lpstr>Molecular Cloning Procedure</vt:lpstr>
      <vt:lpstr>Molecular Cloning Procedure 2</vt:lpstr>
      <vt:lpstr>The Purpose of Molecular Cloning</vt:lpstr>
      <vt:lpstr>Molecular General Cloning Purpose</vt:lpstr>
      <vt:lpstr>Molecular Cloning Purpose of this project</vt:lpstr>
      <vt:lpstr>Experimental Process</vt:lpstr>
      <vt:lpstr>Vector and Insert Prep</vt:lpstr>
      <vt:lpstr>What we did with the plasmids.</vt:lpstr>
      <vt:lpstr>Side Experiment: Most Effective Competence Cells</vt:lpstr>
      <vt:lpstr>Side Experiment Conclusion</vt:lpstr>
      <vt:lpstr>Results from the Transformation</vt:lpstr>
      <vt:lpstr>Plasmid extraction</vt:lpstr>
      <vt:lpstr>How to determine success cloning</vt:lpstr>
      <vt:lpstr>Experimental Conclusion</vt:lpstr>
      <vt:lpstr>Molecular Cloning Conclusion</vt:lpstr>
      <vt:lpstr>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SACF Molecular Cloning Project </dc:title>
  <dc:creator>George Chiu</dc:creator>
  <cp:lastModifiedBy>George Chiu</cp:lastModifiedBy>
  <cp:revision>1</cp:revision>
  <dcterms:modified xsi:type="dcterms:W3CDTF">2022-08-27T16:40:58Z</dcterms:modified>
</cp:coreProperties>
</file>