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9" r:id="rId3"/>
    <p:sldId id="257" r:id="rId4"/>
    <p:sldId id="261" r:id="rId5"/>
    <p:sldId id="272" r:id="rId6"/>
    <p:sldId id="271" r:id="rId7"/>
    <p:sldId id="267" r:id="rId8"/>
    <p:sldId id="264" r:id="rId9"/>
    <p:sldId id="258" r:id="rId10"/>
    <p:sldId id="260" r:id="rId11"/>
    <p:sldId id="259"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p:restoredTop sz="79453" autoAdjust="0"/>
  </p:normalViewPr>
  <p:slideViewPr>
    <p:cSldViewPr snapToGrid="0" snapToObjects="1">
      <p:cViewPr>
        <p:scale>
          <a:sx n="74" d="100"/>
          <a:sy n="74" d="100"/>
        </p:scale>
        <p:origin x="-917"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nce Yen" userId="ff00971906bb0864" providerId="LiveId" clId="{D282B7A3-563F-2243-B45E-53127CA14C80}"/>
    <pc:docChg chg="undo redo custSel addSld delSld modSld">
      <pc:chgData name="Terence Yen" userId="ff00971906bb0864" providerId="LiveId" clId="{D282B7A3-563F-2243-B45E-53127CA14C80}" dt="2023-08-02T19:35:27.571" v="68" actId="2696"/>
      <pc:docMkLst>
        <pc:docMk/>
      </pc:docMkLst>
      <pc:sldChg chg="addSp delSp modSp mod setBg">
        <pc:chgData name="Terence Yen" userId="ff00971906bb0864" providerId="LiveId" clId="{D282B7A3-563F-2243-B45E-53127CA14C80}" dt="2023-08-02T19:22:04.728" v="45" actId="26606"/>
        <pc:sldMkLst>
          <pc:docMk/>
          <pc:sldMk cId="858495077" sldId="269"/>
        </pc:sldMkLst>
        <pc:spChg chg="mod">
          <ac:chgData name="Terence Yen" userId="ff00971906bb0864" providerId="LiveId" clId="{D282B7A3-563F-2243-B45E-53127CA14C80}" dt="2023-08-02T19:22:04.728" v="45" actId="26606"/>
          <ac:spMkLst>
            <pc:docMk/>
            <pc:sldMk cId="858495077" sldId="269"/>
            <ac:spMk id="2" creationId="{484BDEF5-41DB-5DEB-15AC-9D689E98DF05}"/>
          </ac:spMkLst>
        </pc:spChg>
        <pc:spChg chg="add del">
          <ac:chgData name="Terence Yen" userId="ff00971906bb0864" providerId="LiveId" clId="{D282B7A3-563F-2243-B45E-53127CA14C80}" dt="2023-08-02T19:22:04.728" v="45" actId="26606"/>
          <ac:spMkLst>
            <pc:docMk/>
            <pc:sldMk cId="858495077" sldId="269"/>
            <ac:spMk id="3" creationId="{176AFED8-D05A-D292-AF2B-4F80E72E5878}"/>
          </ac:spMkLst>
        </pc:spChg>
        <pc:spChg chg="add del">
          <ac:chgData name="Terence Yen" userId="ff00971906bb0864" providerId="LiveId" clId="{D282B7A3-563F-2243-B45E-53127CA14C80}" dt="2023-08-02T19:21:44.105" v="20" actId="26606"/>
          <ac:spMkLst>
            <pc:docMk/>
            <pc:sldMk cId="858495077" sldId="269"/>
            <ac:spMk id="9" creationId="{BACC6370-2D7E-4714-9D71-7542949D7D5D}"/>
          </ac:spMkLst>
        </pc:spChg>
        <pc:spChg chg="add del">
          <ac:chgData name="Terence Yen" userId="ff00971906bb0864" providerId="LiveId" clId="{D282B7A3-563F-2243-B45E-53127CA14C80}" dt="2023-08-02T19:21:44.105" v="20" actId="26606"/>
          <ac:spMkLst>
            <pc:docMk/>
            <pc:sldMk cId="858495077" sldId="269"/>
            <ac:spMk id="11" creationId="{F68B3F68-107C-434F-AA38-110D5EA91B85}"/>
          </ac:spMkLst>
        </pc:spChg>
        <pc:spChg chg="add del">
          <ac:chgData name="Terence Yen" userId="ff00971906bb0864" providerId="LiveId" clId="{D282B7A3-563F-2243-B45E-53127CA14C80}" dt="2023-08-02T19:21:44.105" v="20" actId="26606"/>
          <ac:spMkLst>
            <pc:docMk/>
            <pc:sldMk cId="858495077" sldId="269"/>
            <ac:spMk id="13" creationId="{AAD0DBB9-1A4B-4391-81D4-CB19F9AB918A}"/>
          </ac:spMkLst>
        </pc:spChg>
        <pc:spChg chg="add del">
          <ac:chgData name="Terence Yen" userId="ff00971906bb0864" providerId="LiveId" clId="{D282B7A3-563F-2243-B45E-53127CA14C80}" dt="2023-08-02T19:21:44.105" v="20" actId="26606"/>
          <ac:spMkLst>
            <pc:docMk/>
            <pc:sldMk cId="858495077" sldId="269"/>
            <ac:spMk id="15" creationId="{063BBA22-50EA-4C4D-BE05-F1CE4E63AA56}"/>
          </ac:spMkLst>
        </pc:spChg>
        <pc:spChg chg="add del">
          <ac:chgData name="Terence Yen" userId="ff00971906bb0864" providerId="LiveId" clId="{D282B7A3-563F-2243-B45E-53127CA14C80}" dt="2023-08-02T19:21:45.871" v="22" actId="26606"/>
          <ac:spMkLst>
            <pc:docMk/>
            <pc:sldMk cId="858495077" sldId="269"/>
            <ac:spMk id="17" creationId="{BACC6370-2D7E-4714-9D71-7542949D7D5D}"/>
          </ac:spMkLst>
        </pc:spChg>
        <pc:spChg chg="add del">
          <ac:chgData name="Terence Yen" userId="ff00971906bb0864" providerId="LiveId" clId="{D282B7A3-563F-2243-B45E-53127CA14C80}" dt="2023-08-02T19:21:45.871" v="22" actId="26606"/>
          <ac:spMkLst>
            <pc:docMk/>
            <pc:sldMk cId="858495077" sldId="269"/>
            <ac:spMk id="18" creationId="{F68B3F68-107C-434F-AA38-110D5EA91B85}"/>
          </ac:spMkLst>
        </pc:spChg>
        <pc:spChg chg="add del">
          <ac:chgData name="Terence Yen" userId="ff00971906bb0864" providerId="LiveId" clId="{D282B7A3-563F-2243-B45E-53127CA14C80}" dt="2023-08-02T19:21:45.871" v="22" actId="26606"/>
          <ac:spMkLst>
            <pc:docMk/>
            <pc:sldMk cId="858495077" sldId="269"/>
            <ac:spMk id="19" creationId="{AAD0DBB9-1A4B-4391-81D4-CB19F9AB918A}"/>
          </ac:spMkLst>
        </pc:spChg>
        <pc:spChg chg="add del">
          <ac:chgData name="Terence Yen" userId="ff00971906bb0864" providerId="LiveId" clId="{D282B7A3-563F-2243-B45E-53127CA14C80}" dt="2023-08-02T19:21:45.871" v="22" actId="26606"/>
          <ac:spMkLst>
            <pc:docMk/>
            <pc:sldMk cId="858495077" sldId="269"/>
            <ac:spMk id="20" creationId="{063BBA22-50EA-4C4D-BE05-F1CE4E63AA56}"/>
          </ac:spMkLst>
        </pc:spChg>
        <pc:spChg chg="add del">
          <ac:chgData name="Terence Yen" userId="ff00971906bb0864" providerId="LiveId" clId="{D282B7A3-563F-2243-B45E-53127CA14C80}" dt="2023-08-02T19:21:46.632" v="24" actId="26606"/>
          <ac:spMkLst>
            <pc:docMk/>
            <pc:sldMk cId="858495077" sldId="269"/>
            <ac:spMk id="23" creationId="{BACC6370-2D7E-4714-9D71-7542949D7D5D}"/>
          </ac:spMkLst>
        </pc:spChg>
        <pc:spChg chg="add del">
          <ac:chgData name="Terence Yen" userId="ff00971906bb0864" providerId="LiveId" clId="{D282B7A3-563F-2243-B45E-53127CA14C80}" dt="2023-08-02T19:21:46.632" v="24" actId="26606"/>
          <ac:spMkLst>
            <pc:docMk/>
            <pc:sldMk cId="858495077" sldId="269"/>
            <ac:spMk id="24" creationId="{F68B3F68-107C-434F-AA38-110D5EA91B85}"/>
          </ac:spMkLst>
        </pc:spChg>
        <pc:spChg chg="add del">
          <ac:chgData name="Terence Yen" userId="ff00971906bb0864" providerId="LiveId" clId="{D282B7A3-563F-2243-B45E-53127CA14C80}" dt="2023-08-02T19:21:46.632" v="24" actId="26606"/>
          <ac:spMkLst>
            <pc:docMk/>
            <pc:sldMk cId="858495077" sldId="269"/>
            <ac:spMk id="25" creationId="{AAD0DBB9-1A4B-4391-81D4-CB19F9AB918A}"/>
          </ac:spMkLst>
        </pc:spChg>
        <pc:spChg chg="add del">
          <ac:chgData name="Terence Yen" userId="ff00971906bb0864" providerId="LiveId" clId="{D282B7A3-563F-2243-B45E-53127CA14C80}" dt="2023-08-02T19:21:46.632" v="24" actId="26606"/>
          <ac:spMkLst>
            <pc:docMk/>
            <pc:sldMk cId="858495077" sldId="269"/>
            <ac:spMk id="26" creationId="{063BBA22-50EA-4C4D-BE05-F1CE4E63AA56}"/>
          </ac:spMkLst>
        </pc:spChg>
        <pc:spChg chg="add del">
          <ac:chgData name="Terence Yen" userId="ff00971906bb0864" providerId="LiveId" clId="{D282B7A3-563F-2243-B45E-53127CA14C80}" dt="2023-08-02T19:21:47.923" v="26" actId="26606"/>
          <ac:spMkLst>
            <pc:docMk/>
            <pc:sldMk cId="858495077" sldId="269"/>
            <ac:spMk id="29" creationId="{BACC6370-2D7E-4714-9D71-7542949D7D5D}"/>
          </ac:spMkLst>
        </pc:spChg>
        <pc:spChg chg="add del">
          <ac:chgData name="Terence Yen" userId="ff00971906bb0864" providerId="LiveId" clId="{D282B7A3-563F-2243-B45E-53127CA14C80}" dt="2023-08-02T19:21:47.923" v="26" actId="26606"/>
          <ac:spMkLst>
            <pc:docMk/>
            <pc:sldMk cId="858495077" sldId="269"/>
            <ac:spMk id="30" creationId="{F68B3F68-107C-434F-AA38-110D5EA91B85}"/>
          </ac:spMkLst>
        </pc:spChg>
        <pc:spChg chg="add del">
          <ac:chgData name="Terence Yen" userId="ff00971906bb0864" providerId="LiveId" clId="{D282B7A3-563F-2243-B45E-53127CA14C80}" dt="2023-08-02T19:21:47.923" v="26" actId="26606"/>
          <ac:spMkLst>
            <pc:docMk/>
            <pc:sldMk cId="858495077" sldId="269"/>
            <ac:spMk id="31" creationId="{AAD0DBB9-1A4B-4391-81D4-CB19F9AB918A}"/>
          </ac:spMkLst>
        </pc:spChg>
        <pc:spChg chg="add del">
          <ac:chgData name="Terence Yen" userId="ff00971906bb0864" providerId="LiveId" clId="{D282B7A3-563F-2243-B45E-53127CA14C80}" dt="2023-08-02T19:21:47.923" v="26" actId="26606"/>
          <ac:spMkLst>
            <pc:docMk/>
            <pc:sldMk cId="858495077" sldId="269"/>
            <ac:spMk id="32" creationId="{063BBA22-50EA-4C4D-BE05-F1CE4E63AA56}"/>
          </ac:spMkLst>
        </pc:spChg>
        <pc:spChg chg="add del">
          <ac:chgData name="Terence Yen" userId="ff00971906bb0864" providerId="LiveId" clId="{D282B7A3-563F-2243-B45E-53127CA14C80}" dt="2023-08-02T19:21:49.549" v="28" actId="26606"/>
          <ac:spMkLst>
            <pc:docMk/>
            <pc:sldMk cId="858495077" sldId="269"/>
            <ac:spMk id="35" creationId="{0C541B88-1AE9-40C3-AFD5-967787C1979F}"/>
          </ac:spMkLst>
        </pc:spChg>
        <pc:spChg chg="add del">
          <ac:chgData name="Terence Yen" userId="ff00971906bb0864" providerId="LiveId" clId="{D282B7A3-563F-2243-B45E-53127CA14C80}" dt="2023-08-02T19:21:49.549" v="28" actId="26606"/>
          <ac:spMkLst>
            <pc:docMk/>
            <pc:sldMk cId="858495077" sldId="269"/>
            <ac:spMk id="36" creationId="{E5F17139-31EE-46AC-B04F-DBBD852DD6CB}"/>
          </ac:spMkLst>
        </pc:spChg>
        <pc:spChg chg="add del">
          <ac:chgData name="Terence Yen" userId="ff00971906bb0864" providerId="LiveId" clId="{D282B7A3-563F-2243-B45E-53127CA14C80}" dt="2023-08-02T19:21:49.549" v="28" actId="26606"/>
          <ac:spMkLst>
            <pc:docMk/>
            <pc:sldMk cId="858495077" sldId="269"/>
            <ac:spMk id="39" creationId="{89D16701-DA76-4F72-BB63-E2C3FFBDFE0F}"/>
          </ac:spMkLst>
        </pc:spChg>
        <pc:spChg chg="add del">
          <ac:chgData name="Terence Yen" userId="ff00971906bb0864" providerId="LiveId" clId="{D282B7A3-563F-2243-B45E-53127CA14C80}" dt="2023-08-02T19:21:49.549" v="28" actId="26606"/>
          <ac:spMkLst>
            <pc:docMk/>
            <pc:sldMk cId="858495077" sldId="269"/>
            <ac:spMk id="40" creationId="{1CC28BE1-9DC6-43FE-9582-39F091098D77}"/>
          </ac:spMkLst>
        </pc:spChg>
        <pc:spChg chg="add del">
          <ac:chgData name="Terence Yen" userId="ff00971906bb0864" providerId="LiveId" clId="{D282B7A3-563F-2243-B45E-53127CA14C80}" dt="2023-08-02T19:21:50.916" v="30" actId="26606"/>
          <ac:spMkLst>
            <pc:docMk/>
            <pc:sldMk cId="858495077" sldId="269"/>
            <ac:spMk id="54" creationId="{BACC6370-2D7E-4714-9D71-7542949D7D5D}"/>
          </ac:spMkLst>
        </pc:spChg>
        <pc:spChg chg="add del">
          <ac:chgData name="Terence Yen" userId="ff00971906bb0864" providerId="LiveId" clId="{D282B7A3-563F-2243-B45E-53127CA14C80}" dt="2023-08-02T19:21:50.916" v="30" actId="26606"/>
          <ac:spMkLst>
            <pc:docMk/>
            <pc:sldMk cId="858495077" sldId="269"/>
            <ac:spMk id="55" creationId="{F68B3F68-107C-434F-AA38-110D5EA91B85}"/>
          </ac:spMkLst>
        </pc:spChg>
        <pc:spChg chg="add del">
          <ac:chgData name="Terence Yen" userId="ff00971906bb0864" providerId="LiveId" clId="{D282B7A3-563F-2243-B45E-53127CA14C80}" dt="2023-08-02T19:21:50.916" v="30" actId="26606"/>
          <ac:spMkLst>
            <pc:docMk/>
            <pc:sldMk cId="858495077" sldId="269"/>
            <ac:spMk id="56" creationId="{AAD0DBB9-1A4B-4391-81D4-CB19F9AB918A}"/>
          </ac:spMkLst>
        </pc:spChg>
        <pc:spChg chg="add del">
          <ac:chgData name="Terence Yen" userId="ff00971906bb0864" providerId="LiveId" clId="{D282B7A3-563F-2243-B45E-53127CA14C80}" dt="2023-08-02T19:21:50.916" v="30" actId="26606"/>
          <ac:spMkLst>
            <pc:docMk/>
            <pc:sldMk cId="858495077" sldId="269"/>
            <ac:spMk id="57" creationId="{063BBA22-50EA-4C4D-BE05-F1CE4E63AA56}"/>
          </ac:spMkLst>
        </pc:spChg>
        <pc:spChg chg="add del">
          <ac:chgData name="Terence Yen" userId="ff00971906bb0864" providerId="LiveId" clId="{D282B7A3-563F-2243-B45E-53127CA14C80}" dt="2023-08-02T19:21:52.381" v="32" actId="26606"/>
          <ac:spMkLst>
            <pc:docMk/>
            <pc:sldMk cId="858495077" sldId="269"/>
            <ac:spMk id="60" creationId="{8181FC64-B306-4821-98E2-780662EFC486}"/>
          </ac:spMkLst>
        </pc:spChg>
        <pc:spChg chg="add del">
          <ac:chgData name="Terence Yen" userId="ff00971906bb0864" providerId="LiveId" clId="{D282B7A3-563F-2243-B45E-53127CA14C80}" dt="2023-08-02T19:21:52.381" v="32" actId="26606"/>
          <ac:spMkLst>
            <pc:docMk/>
            <pc:sldMk cId="858495077" sldId="269"/>
            <ac:spMk id="62" creationId="{5871FC61-DD4E-47D4-81FD-8A7E7D12B371}"/>
          </ac:spMkLst>
        </pc:spChg>
        <pc:spChg chg="add del">
          <ac:chgData name="Terence Yen" userId="ff00971906bb0864" providerId="LiveId" clId="{D282B7A3-563F-2243-B45E-53127CA14C80}" dt="2023-08-02T19:21:52.381" v="32" actId="26606"/>
          <ac:spMkLst>
            <pc:docMk/>
            <pc:sldMk cId="858495077" sldId="269"/>
            <ac:spMk id="63" creationId="{F9EC3F91-A75C-4F74-867E-E4C28C13546B}"/>
          </ac:spMkLst>
        </pc:spChg>
        <pc:spChg chg="add del">
          <ac:chgData name="Terence Yen" userId="ff00971906bb0864" providerId="LiveId" clId="{D282B7A3-563F-2243-B45E-53127CA14C80}" dt="2023-08-02T19:21:52.381" v="32" actId="26606"/>
          <ac:spMkLst>
            <pc:docMk/>
            <pc:sldMk cId="858495077" sldId="269"/>
            <ac:spMk id="64" creationId="{829A1E2C-5AC8-40FC-99E9-832069D39792}"/>
          </ac:spMkLst>
        </pc:spChg>
        <pc:spChg chg="add del">
          <ac:chgData name="Terence Yen" userId="ff00971906bb0864" providerId="LiveId" clId="{D282B7A3-563F-2243-B45E-53127CA14C80}" dt="2023-08-02T19:21:52.381" v="32" actId="26606"/>
          <ac:spMkLst>
            <pc:docMk/>
            <pc:sldMk cId="858495077" sldId="269"/>
            <ac:spMk id="65" creationId="{176AFED8-D05A-D292-AF2B-4F80E72E5878}"/>
          </ac:spMkLst>
        </pc:spChg>
        <pc:spChg chg="add del">
          <ac:chgData name="Terence Yen" userId="ff00971906bb0864" providerId="LiveId" clId="{D282B7A3-563F-2243-B45E-53127CA14C80}" dt="2023-08-02T19:21:54.556" v="34" actId="26606"/>
          <ac:spMkLst>
            <pc:docMk/>
            <pc:sldMk cId="858495077" sldId="269"/>
            <ac:spMk id="67" creationId="{3AFE8227-C443-417B-BA91-520EB1EF4559}"/>
          </ac:spMkLst>
        </pc:spChg>
        <pc:spChg chg="add del">
          <ac:chgData name="Terence Yen" userId="ff00971906bb0864" providerId="LiveId" clId="{D282B7A3-563F-2243-B45E-53127CA14C80}" dt="2023-08-02T19:21:54.556" v="34" actId="26606"/>
          <ac:spMkLst>
            <pc:docMk/>
            <pc:sldMk cId="858495077" sldId="269"/>
            <ac:spMk id="69" creationId="{176AFED8-D05A-D292-AF2B-4F80E72E5878}"/>
          </ac:spMkLst>
        </pc:spChg>
        <pc:spChg chg="add del">
          <ac:chgData name="Terence Yen" userId="ff00971906bb0864" providerId="LiveId" clId="{D282B7A3-563F-2243-B45E-53127CA14C80}" dt="2023-08-02T19:21:54.556" v="34" actId="26606"/>
          <ac:spMkLst>
            <pc:docMk/>
            <pc:sldMk cId="858495077" sldId="269"/>
            <ac:spMk id="70" creationId="{907741FC-B544-4A6E-B831-6789D042333D}"/>
          </ac:spMkLst>
        </pc:spChg>
        <pc:spChg chg="add del">
          <ac:chgData name="Terence Yen" userId="ff00971906bb0864" providerId="LiveId" clId="{D282B7A3-563F-2243-B45E-53127CA14C80}" dt="2023-08-02T19:21:54.556" v="34" actId="26606"/>
          <ac:spMkLst>
            <pc:docMk/>
            <pc:sldMk cId="858495077" sldId="269"/>
            <ac:spMk id="71" creationId="{3F0BE7ED-7814-4273-B18A-F26CC0380380}"/>
          </ac:spMkLst>
        </pc:spChg>
        <pc:spChg chg="add del">
          <ac:chgData name="Terence Yen" userId="ff00971906bb0864" providerId="LiveId" clId="{D282B7A3-563F-2243-B45E-53127CA14C80}" dt="2023-08-02T19:22:03.616" v="42" actId="26606"/>
          <ac:spMkLst>
            <pc:docMk/>
            <pc:sldMk cId="858495077" sldId="269"/>
            <ac:spMk id="79" creationId="{BACC6370-2D7E-4714-9D71-7542949D7D5D}"/>
          </ac:spMkLst>
        </pc:spChg>
        <pc:spChg chg="add del">
          <ac:chgData name="Terence Yen" userId="ff00971906bb0864" providerId="LiveId" clId="{D282B7A3-563F-2243-B45E-53127CA14C80}" dt="2023-08-02T19:22:03.616" v="42" actId="26606"/>
          <ac:spMkLst>
            <pc:docMk/>
            <pc:sldMk cId="858495077" sldId="269"/>
            <ac:spMk id="80" creationId="{F68B3F68-107C-434F-AA38-110D5EA91B85}"/>
          </ac:spMkLst>
        </pc:spChg>
        <pc:spChg chg="add del">
          <ac:chgData name="Terence Yen" userId="ff00971906bb0864" providerId="LiveId" clId="{D282B7A3-563F-2243-B45E-53127CA14C80}" dt="2023-08-02T19:22:03.616" v="42" actId="26606"/>
          <ac:spMkLst>
            <pc:docMk/>
            <pc:sldMk cId="858495077" sldId="269"/>
            <ac:spMk id="81" creationId="{AAD0DBB9-1A4B-4391-81D4-CB19F9AB918A}"/>
          </ac:spMkLst>
        </pc:spChg>
        <pc:spChg chg="add del">
          <ac:chgData name="Terence Yen" userId="ff00971906bb0864" providerId="LiveId" clId="{D282B7A3-563F-2243-B45E-53127CA14C80}" dt="2023-08-02T19:22:03.616" v="42" actId="26606"/>
          <ac:spMkLst>
            <pc:docMk/>
            <pc:sldMk cId="858495077" sldId="269"/>
            <ac:spMk id="82" creationId="{063BBA22-50EA-4C4D-BE05-F1CE4E63AA56}"/>
          </ac:spMkLst>
        </pc:spChg>
        <pc:spChg chg="add del">
          <ac:chgData name="Terence Yen" userId="ff00971906bb0864" providerId="LiveId" clId="{D282B7A3-563F-2243-B45E-53127CA14C80}" dt="2023-08-02T19:22:04.711" v="44" actId="26606"/>
          <ac:spMkLst>
            <pc:docMk/>
            <pc:sldMk cId="858495077" sldId="269"/>
            <ac:spMk id="85" creationId="{BACC6370-2D7E-4714-9D71-7542949D7D5D}"/>
          </ac:spMkLst>
        </pc:spChg>
        <pc:spChg chg="add del">
          <ac:chgData name="Terence Yen" userId="ff00971906bb0864" providerId="LiveId" clId="{D282B7A3-563F-2243-B45E-53127CA14C80}" dt="2023-08-02T19:22:04.711" v="44" actId="26606"/>
          <ac:spMkLst>
            <pc:docMk/>
            <pc:sldMk cId="858495077" sldId="269"/>
            <ac:spMk id="86" creationId="{F68B3F68-107C-434F-AA38-110D5EA91B85}"/>
          </ac:spMkLst>
        </pc:spChg>
        <pc:spChg chg="add del">
          <ac:chgData name="Terence Yen" userId="ff00971906bb0864" providerId="LiveId" clId="{D282B7A3-563F-2243-B45E-53127CA14C80}" dt="2023-08-02T19:22:04.711" v="44" actId="26606"/>
          <ac:spMkLst>
            <pc:docMk/>
            <pc:sldMk cId="858495077" sldId="269"/>
            <ac:spMk id="87" creationId="{AAD0DBB9-1A4B-4391-81D4-CB19F9AB918A}"/>
          </ac:spMkLst>
        </pc:spChg>
        <pc:spChg chg="add del">
          <ac:chgData name="Terence Yen" userId="ff00971906bb0864" providerId="LiveId" clId="{D282B7A3-563F-2243-B45E-53127CA14C80}" dt="2023-08-02T19:22:04.711" v="44" actId="26606"/>
          <ac:spMkLst>
            <pc:docMk/>
            <pc:sldMk cId="858495077" sldId="269"/>
            <ac:spMk id="88" creationId="{063BBA22-50EA-4C4D-BE05-F1CE4E63AA56}"/>
          </ac:spMkLst>
        </pc:spChg>
        <pc:spChg chg="add">
          <ac:chgData name="Terence Yen" userId="ff00971906bb0864" providerId="LiveId" clId="{D282B7A3-563F-2243-B45E-53127CA14C80}" dt="2023-08-02T19:22:04.728" v="45" actId="26606"/>
          <ac:spMkLst>
            <pc:docMk/>
            <pc:sldMk cId="858495077" sldId="269"/>
            <ac:spMk id="91" creationId="{BACC6370-2D7E-4714-9D71-7542949D7D5D}"/>
          </ac:spMkLst>
        </pc:spChg>
        <pc:spChg chg="add">
          <ac:chgData name="Terence Yen" userId="ff00971906bb0864" providerId="LiveId" clId="{D282B7A3-563F-2243-B45E-53127CA14C80}" dt="2023-08-02T19:22:04.728" v="45" actId="26606"/>
          <ac:spMkLst>
            <pc:docMk/>
            <pc:sldMk cId="858495077" sldId="269"/>
            <ac:spMk id="92" creationId="{F68B3F68-107C-434F-AA38-110D5EA91B85}"/>
          </ac:spMkLst>
        </pc:spChg>
        <pc:spChg chg="add">
          <ac:chgData name="Terence Yen" userId="ff00971906bb0864" providerId="LiveId" clId="{D282B7A3-563F-2243-B45E-53127CA14C80}" dt="2023-08-02T19:22:04.728" v="45" actId="26606"/>
          <ac:spMkLst>
            <pc:docMk/>
            <pc:sldMk cId="858495077" sldId="269"/>
            <ac:spMk id="93" creationId="{AAD0DBB9-1A4B-4391-81D4-CB19F9AB918A}"/>
          </ac:spMkLst>
        </pc:spChg>
        <pc:spChg chg="add">
          <ac:chgData name="Terence Yen" userId="ff00971906bb0864" providerId="LiveId" clId="{D282B7A3-563F-2243-B45E-53127CA14C80}" dt="2023-08-02T19:22:04.728" v="45" actId="26606"/>
          <ac:spMkLst>
            <pc:docMk/>
            <pc:sldMk cId="858495077" sldId="269"/>
            <ac:spMk id="94" creationId="{063BBA22-50EA-4C4D-BE05-F1CE4E63AA56}"/>
          </ac:spMkLst>
        </pc:spChg>
        <pc:grpChg chg="add del">
          <ac:chgData name="Terence Yen" userId="ff00971906bb0864" providerId="LiveId" clId="{D282B7A3-563F-2243-B45E-53127CA14C80}" dt="2023-08-02T19:21:49.549" v="28" actId="26606"/>
          <ac:grpSpMkLst>
            <pc:docMk/>
            <pc:sldMk cId="858495077" sldId="269"/>
            <ac:grpSpMk id="37" creationId="{7CF625D3-71A3-4F30-A096-8EF334E959D0}"/>
          </ac:grpSpMkLst>
        </pc:grpChg>
        <pc:grpChg chg="add del">
          <ac:chgData name="Terence Yen" userId="ff00971906bb0864" providerId="LiveId" clId="{D282B7A3-563F-2243-B45E-53127CA14C80}" dt="2023-08-02T19:21:49.549" v="28" actId="26606"/>
          <ac:grpSpMkLst>
            <pc:docMk/>
            <pc:sldMk cId="858495077" sldId="269"/>
            <ac:grpSpMk id="41" creationId="{AF9AF3F3-CE0C-4125-BDD7-346487FA0B40}"/>
          </ac:grpSpMkLst>
        </pc:grpChg>
        <pc:graphicFrameChg chg="add del">
          <ac:chgData name="Terence Yen" userId="ff00971906bb0864" providerId="LiveId" clId="{D282B7A3-563F-2243-B45E-53127CA14C80}" dt="2023-08-02T19:21:44.105" v="20" actId="26606"/>
          <ac:graphicFrameMkLst>
            <pc:docMk/>
            <pc:sldMk cId="858495077" sldId="269"/>
            <ac:graphicFrameMk id="5" creationId="{482263A7-389E-6EE4-7ED3-AF8D5C11FE5F}"/>
          </ac:graphicFrameMkLst>
        </pc:graphicFrameChg>
        <pc:graphicFrameChg chg="add del">
          <ac:chgData name="Terence Yen" userId="ff00971906bb0864" providerId="LiveId" clId="{D282B7A3-563F-2243-B45E-53127CA14C80}" dt="2023-08-02T19:21:45.871" v="22" actId="26606"/>
          <ac:graphicFrameMkLst>
            <pc:docMk/>
            <pc:sldMk cId="858495077" sldId="269"/>
            <ac:graphicFrameMk id="21" creationId="{500D5536-7CE9-703E-5F0C-FD3F99B5CD83}"/>
          </ac:graphicFrameMkLst>
        </pc:graphicFrameChg>
        <pc:graphicFrameChg chg="add del">
          <ac:chgData name="Terence Yen" userId="ff00971906bb0864" providerId="LiveId" clId="{D282B7A3-563F-2243-B45E-53127CA14C80}" dt="2023-08-02T19:21:46.632" v="24" actId="26606"/>
          <ac:graphicFrameMkLst>
            <pc:docMk/>
            <pc:sldMk cId="858495077" sldId="269"/>
            <ac:graphicFrameMk id="27" creationId="{482263A7-389E-6EE4-7ED3-AF8D5C11FE5F}"/>
          </ac:graphicFrameMkLst>
        </pc:graphicFrameChg>
        <pc:graphicFrameChg chg="add del">
          <ac:chgData name="Terence Yen" userId="ff00971906bb0864" providerId="LiveId" clId="{D282B7A3-563F-2243-B45E-53127CA14C80}" dt="2023-08-02T19:21:47.923" v="26" actId="26606"/>
          <ac:graphicFrameMkLst>
            <pc:docMk/>
            <pc:sldMk cId="858495077" sldId="269"/>
            <ac:graphicFrameMk id="33" creationId="{500D5536-7CE9-703E-5F0C-FD3F99B5CD83}"/>
          </ac:graphicFrameMkLst>
        </pc:graphicFrameChg>
        <pc:graphicFrameChg chg="add del">
          <ac:chgData name="Terence Yen" userId="ff00971906bb0864" providerId="LiveId" clId="{D282B7A3-563F-2243-B45E-53127CA14C80}" dt="2023-08-02T19:21:49.549" v="28" actId="26606"/>
          <ac:graphicFrameMkLst>
            <pc:docMk/>
            <pc:sldMk cId="858495077" sldId="269"/>
            <ac:graphicFrameMk id="52" creationId="{840B6989-0D1E-1B90-EE95-75CEDC11756B}"/>
          </ac:graphicFrameMkLst>
        </pc:graphicFrameChg>
        <pc:graphicFrameChg chg="add del">
          <ac:chgData name="Terence Yen" userId="ff00971906bb0864" providerId="LiveId" clId="{D282B7A3-563F-2243-B45E-53127CA14C80}" dt="2023-08-02T19:21:50.916" v="30" actId="26606"/>
          <ac:graphicFrameMkLst>
            <pc:docMk/>
            <pc:sldMk cId="858495077" sldId="269"/>
            <ac:graphicFrameMk id="58" creationId="{500D5536-7CE9-703E-5F0C-FD3F99B5CD83}"/>
          </ac:graphicFrameMkLst>
        </pc:graphicFrameChg>
        <pc:graphicFrameChg chg="add del">
          <ac:chgData name="Terence Yen" userId="ff00971906bb0864" providerId="LiveId" clId="{D282B7A3-563F-2243-B45E-53127CA14C80}" dt="2023-08-02T19:21:58.564" v="36" actId="26606"/>
          <ac:graphicFrameMkLst>
            <pc:docMk/>
            <pc:sldMk cId="858495077" sldId="269"/>
            <ac:graphicFrameMk id="73" creationId="{29F18BDE-DB16-B20D-AC3C-6FECF750B261}"/>
          </ac:graphicFrameMkLst>
        </pc:graphicFrameChg>
        <pc:graphicFrameChg chg="add del">
          <ac:chgData name="Terence Yen" userId="ff00971906bb0864" providerId="LiveId" clId="{D282B7A3-563F-2243-B45E-53127CA14C80}" dt="2023-08-02T19:21:59.801" v="38" actId="26606"/>
          <ac:graphicFrameMkLst>
            <pc:docMk/>
            <pc:sldMk cId="858495077" sldId="269"/>
            <ac:graphicFrameMk id="75" creationId="{DE8306E9-D999-E055-C9C4-91B9A86C8CAF}"/>
          </ac:graphicFrameMkLst>
        </pc:graphicFrameChg>
        <pc:graphicFrameChg chg="add del">
          <ac:chgData name="Terence Yen" userId="ff00971906bb0864" providerId="LiveId" clId="{D282B7A3-563F-2243-B45E-53127CA14C80}" dt="2023-08-02T19:22:02.529" v="40" actId="26606"/>
          <ac:graphicFrameMkLst>
            <pc:docMk/>
            <pc:sldMk cId="858495077" sldId="269"/>
            <ac:graphicFrameMk id="77" creationId="{C1FC357C-61B8-9D22-7839-8F4D88A4299A}"/>
          </ac:graphicFrameMkLst>
        </pc:graphicFrameChg>
        <pc:graphicFrameChg chg="add del">
          <ac:chgData name="Terence Yen" userId="ff00971906bb0864" providerId="LiveId" clId="{D282B7A3-563F-2243-B45E-53127CA14C80}" dt="2023-08-02T19:22:03.616" v="42" actId="26606"/>
          <ac:graphicFrameMkLst>
            <pc:docMk/>
            <pc:sldMk cId="858495077" sldId="269"/>
            <ac:graphicFrameMk id="83" creationId="{482263A7-389E-6EE4-7ED3-AF8D5C11FE5F}"/>
          </ac:graphicFrameMkLst>
        </pc:graphicFrameChg>
        <pc:graphicFrameChg chg="add del">
          <ac:chgData name="Terence Yen" userId="ff00971906bb0864" providerId="LiveId" clId="{D282B7A3-563F-2243-B45E-53127CA14C80}" dt="2023-08-02T19:22:04.711" v="44" actId="26606"/>
          <ac:graphicFrameMkLst>
            <pc:docMk/>
            <pc:sldMk cId="858495077" sldId="269"/>
            <ac:graphicFrameMk id="89" creationId="{500D5536-7CE9-703E-5F0C-FD3F99B5CD83}"/>
          </ac:graphicFrameMkLst>
        </pc:graphicFrameChg>
        <pc:graphicFrameChg chg="add">
          <ac:chgData name="Terence Yen" userId="ff00971906bb0864" providerId="LiveId" clId="{D282B7A3-563F-2243-B45E-53127CA14C80}" dt="2023-08-02T19:22:04.728" v="45" actId="26606"/>
          <ac:graphicFrameMkLst>
            <pc:docMk/>
            <pc:sldMk cId="858495077" sldId="269"/>
            <ac:graphicFrameMk id="95" creationId="{482263A7-389E-6EE4-7ED3-AF8D5C11FE5F}"/>
          </ac:graphicFrameMkLst>
        </pc:graphicFrameChg>
        <pc:picChg chg="add del">
          <ac:chgData name="Terence Yen" userId="ff00971906bb0864" providerId="LiveId" clId="{D282B7A3-563F-2243-B45E-53127CA14C80}" dt="2023-08-02T19:21:52.381" v="32" actId="26606"/>
          <ac:picMkLst>
            <pc:docMk/>
            <pc:sldMk cId="858495077" sldId="269"/>
            <ac:picMk id="61" creationId="{5D7612AA-D222-AFDC-269C-75314F55D972}"/>
          </ac:picMkLst>
        </pc:picChg>
        <pc:picChg chg="add del">
          <ac:chgData name="Terence Yen" userId="ff00971906bb0864" providerId="LiveId" clId="{D282B7A3-563F-2243-B45E-53127CA14C80}" dt="2023-08-02T19:21:54.556" v="34" actId="26606"/>
          <ac:picMkLst>
            <pc:docMk/>
            <pc:sldMk cId="858495077" sldId="269"/>
            <ac:picMk id="68" creationId="{CE72A4FA-D334-6C0A-9BBA-AEF7B47BCD97}"/>
          </ac:picMkLst>
        </pc:picChg>
      </pc:sldChg>
      <pc:sldChg chg="addSp delSp modSp mod setBg">
        <pc:chgData name="Terence Yen" userId="ff00971906bb0864" providerId="LiveId" clId="{D282B7A3-563F-2243-B45E-53127CA14C80}" dt="2023-08-02T19:23:01.835" v="56" actId="1076"/>
        <pc:sldMkLst>
          <pc:docMk/>
          <pc:sldMk cId="407505790" sldId="271"/>
        </pc:sldMkLst>
        <pc:spChg chg="add del">
          <ac:chgData name="Terence Yen" userId="ff00971906bb0864" providerId="LiveId" clId="{D282B7A3-563F-2243-B45E-53127CA14C80}" dt="2023-08-02T19:22:28.320" v="47" actId="26606"/>
          <ac:spMkLst>
            <pc:docMk/>
            <pc:sldMk cId="407505790" sldId="271"/>
            <ac:spMk id="10" creationId="{C7F55EAC-550A-4BDD-9099-3F20B8FA0EBC}"/>
          </ac:spMkLst>
        </pc:spChg>
        <pc:spChg chg="add del">
          <ac:chgData name="Terence Yen" userId="ff00971906bb0864" providerId="LiveId" clId="{D282B7A3-563F-2243-B45E-53127CA14C80}" dt="2023-08-02T19:22:28.320" v="47" actId="26606"/>
          <ac:spMkLst>
            <pc:docMk/>
            <pc:sldMk cId="407505790" sldId="271"/>
            <ac:spMk id="12" creationId="{DC4F5A5F-493F-49AE-89B6-D5AF5EBC8B0E}"/>
          </ac:spMkLst>
        </pc:spChg>
        <pc:spChg chg="add del">
          <ac:chgData name="Terence Yen" userId="ff00971906bb0864" providerId="LiveId" clId="{D282B7A3-563F-2243-B45E-53127CA14C80}" dt="2023-08-02T19:22:29.109" v="49" actId="26606"/>
          <ac:spMkLst>
            <pc:docMk/>
            <pc:sldMk cId="407505790" sldId="271"/>
            <ac:spMk id="14" creationId="{2633B3B5-CC90-43F0-8714-D31D1F3F0209}"/>
          </ac:spMkLst>
        </pc:spChg>
        <pc:spChg chg="add del">
          <ac:chgData name="Terence Yen" userId="ff00971906bb0864" providerId="LiveId" clId="{D282B7A3-563F-2243-B45E-53127CA14C80}" dt="2023-08-02T19:22:29.109" v="49" actId="26606"/>
          <ac:spMkLst>
            <pc:docMk/>
            <pc:sldMk cId="407505790" sldId="271"/>
            <ac:spMk id="15" creationId="{AB8C311F-7253-4AED-9701-7FC0708C41C7}"/>
          </ac:spMkLst>
        </pc:spChg>
        <pc:spChg chg="add del">
          <ac:chgData name="Terence Yen" userId="ff00971906bb0864" providerId="LiveId" clId="{D282B7A3-563F-2243-B45E-53127CA14C80}" dt="2023-08-02T19:22:29.109" v="49" actId="26606"/>
          <ac:spMkLst>
            <pc:docMk/>
            <pc:sldMk cId="407505790" sldId="271"/>
            <ac:spMk id="16" creationId="{A8D57A06-A426-446D-B02C-A2DC6B62E45E}"/>
          </ac:spMkLst>
        </pc:spChg>
        <pc:spChg chg="add del">
          <ac:chgData name="Terence Yen" userId="ff00971906bb0864" providerId="LiveId" clId="{D282B7A3-563F-2243-B45E-53127CA14C80}" dt="2023-08-02T19:22:29.109" v="49" actId="26606"/>
          <ac:spMkLst>
            <pc:docMk/>
            <pc:sldMk cId="407505790" sldId="271"/>
            <ac:spMk id="17" creationId="{E2384209-CB15-4CDF-9D31-C44FD9A3F20D}"/>
          </ac:spMkLst>
        </pc:spChg>
        <pc:spChg chg="add">
          <ac:chgData name="Terence Yen" userId="ff00971906bb0864" providerId="LiveId" clId="{D282B7A3-563F-2243-B45E-53127CA14C80}" dt="2023-08-02T19:22:29.116" v="50" actId="26606"/>
          <ac:spMkLst>
            <pc:docMk/>
            <pc:sldMk cId="407505790" sldId="271"/>
            <ac:spMk id="18" creationId="{9A97C86A-04D6-40F7-AE84-31AB43E6A846}"/>
          </ac:spMkLst>
        </pc:spChg>
        <pc:spChg chg="add">
          <ac:chgData name="Terence Yen" userId="ff00971906bb0864" providerId="LiveId" clId="{D282B7A3-563F-2243-B45E-53127CA14C80}" dt="2023-08-02T19:22:29.116" v="50" actId="26606"/>
          <ac:spMkLst>
            <pc:docMk/>
            <pc:sldMk cId="407505790" sldId="271"/>
            <ac:spMk id="19" creationId="{F3060C83-F051-4F0E-ABAD-AA0DFC48B218}"/>
          </ac:spMkLst>
        </pc:spChg>
        <pc:spChg chg="add">
          <ac:chgData name="Terence Yen" userId="ff00971906bb0864" providerId="LiveId" clId="{D282B7A3-563F-2243-B45E-53127CA14C80}" dt="2023-08-02T19:22:29.116" v="50" actId="26606"/>
          <ac:spMkLst>
            <pc:docMk/>
            <pc:sldMk cId="407505790" sldId="271"/>
            <ac:spMk id="20" creationId="{FF9F2414-84E8-453E-B1F3-389FDE8192D9}"/>
          </ac:spMkLst>
        </pc:spChg>
        <pc:spChg chg="add">
          <ac:chgData name="Terence Yen" userId="ff00971906bb0864" providerId="LiveId" clId="{D282B7A3-563F-2243-B45E-53127CA14C80}" dt="2023-08-02T19:22:29.116" v="50" actId="26606"/>
          <ac:spMkLst>
            <pc:docMk/>
            <pc:sldMk cId="407505790" sldId="271"/>
            <ac:spMk id="21" creationId="{83C98ABE-055B-441F-B07E-44F97F083C39}"/>
          </ac:spMkLst>
        </pc:spChg>
        <pc:spChg chg="add">
          <ac:chgData name="Terence Yen" userId="ff00971906bb0864" providerId="LiveId" clId="{D282B7A3-563F-2243-B45E-53127CA14C80}" dt="2023-08-02T19:22:29.116" v="50" actId="26606"/>
          <ac:spMkLst>
            <pc:docMk/>
            <pc:sldMk cId="407505790" sldId="271"/>
            <ac:spMk id="22" creationId="{3ECA69A1-7536-43AC-85EF-C7106179F5ED}"/>
          </ac:spMkLst>
        </pc:spChg>
        <pc:spChg chg="add">
          <ac:chgData name="Terence Yen" userId="ff00971906bb0864" providerId="LiveId" clId="{D282B7A3-563F-2243-B45E-53127CA14C80}" dt="2023-08-02T19:22:29.116" v="50" actId="26606"/>
          <ac:spMkLst>
            <pc:docMk/>
            <pc:sldMk cId="407505790" sldId="271"/>
            <ac:spMk id="23" creationId="{29FDB030-9B49-4CED-8CCD-4D99382388AC}"/>
          </ac:spMkLst>
        </pc:spChg>
        <pc:spChg chg="add">
          <ac:chgData name="Terence Yen" userId="ff00971906bb0864" providerId="LiveId" clId="{D282B7A3-563F-2243-B45E-53127CA14C80}" dt="2023-08-02T19:22:29.116" v="50" actId="26606"/>
          <ac:spMkLst>
            <pc:docMk/>
            <pc:sldMk cId="407505790" sldId="271"/>
            <ac:spMk id="24" creationId="{3783CA14-24A1-485C-8B30-D6A5D87987AD}"/>
          </ac:spMkLst>
        </pc:spChg>
        <pc:picChg chg="mod">
          <ac:chgData name="Terence Yen" userId="ff00971906bb0864" providerId="LiveId" clId="{D282B7A3-563F-2243-B45E-53127CA14C80}" dt="2023-08-02T19:23:01.835" v="56" actId="1076"/>
          <ac:picMkLst>
            <pc:docMk/>
            <pc:sldMk cId="407505790" sldId="271"/>
            <ac:picMk id="5" creationId="{088AFE62-6756-8289-AC33-2661F065C2F5}"/>
          </ac:picMkLst>
        </pc:picChg>
      </pc:sldChg>
      <pc:sldChg chg="addSp delSp mod setBg">
        <pc:chgData name="Terence Yen" userId="ff00971906bb0864" providerId="LiveId" clId="{D282B7A3-563F-2243-B45E-53127CA14C80}" dt="2023-08-02T19:21:34.162" v="18" actId="26606"/>
        <pc:sldMkLst>
          <pc:docMk/>
          <pc:sldMk cId="2811471573" sldId="272"/>
        </pc:sldMkLst>
        <pc:spChg chg="add del">
          <ac:chgData name="Terence Yen" userId="ff00971906bb0864" providerId="LiveId" clId="{D282B7A3-563F-2243-B45E-53127CA14C80}" dt="2023-08-02T19:21:34.162" v="18" actId="26606"/>
          <ac:spMkLst>
            <pc:docMk/>
            <pc:sldMk cId="2811471573" sldId="272"/>
            <ac:spMk id="3" creationId="{CF4C54D6-31A8-E7A5-651A-16207836B1E6}"/>
          </ac:spMkLst>
        </pc:spChg>
        <pc:spChg chg="add del">
          <ac:chgData name="Terence Yen" userId="ff00971906bb0864" providerId="LiveId" clId="{D282B7A3-563F-2243-B45E-53127CA14C80}" dt="2023-08-02T19:21:20.318" v="1" actId="26606"/>
          <ac:spMkLst>
            <pc:docMk/>
            <pc:sldMk cId="2811471573" sldId="272"/>
            <ac:spMk id="9" creationId="{BACC6370-2D7E-4714-9D71-7542949D7D5D}"/>
          </ac:spMkLst>
        </pc:spChg>
        <pc:spChg chg="add del">
          <ac:chgData name="Terence Yen" userId="ff00971906bb0864" providerId="LiveId" clId="{D282B7A3-563F-2243-B45E-53127CA14C80}" dt="2023-08-02T19:21:20.318" v="1" actId="26606"/>
          <ac:spMkLst>
            <pc:docMk/>
            <pc:sldMk cId="2811471573" sldId="272"/>
            <ac:spMk id="11" creationId="{F68B3F68-107C-434F-AA38-110D5EA91B85}"/>
          </ac:spMkLst>
        </pc:spChg>
        <pc:spChg chg="add del">
          <ac:chgData name="Terence Yen" userId="ff00971906bb0864" providerId="LiveId" clId="{D282B7A3-563F-2243-B45E-53127CA14C80}" dt="2023-08-02T19:21:20.318" v="1" actId="26606"/>
          <ac:spMkLst>
            <pc:docMk/>
            <pc:sldMk cId="2811471573" sldId="272"/>
            <ac:spMk id="13" creationId="{AAD0DBB9-1A4B-4391-81D4-CB19F9AB918A}"/>
          </ac:spMkLst>
        </pc:spChg>
        <pc:spChg chg="add del">
          <ac:chgData name="Terence Yen" userId="ff00971906bb0864" providerId="LiveId" clId="{D282B7A3-563F-2243-B45E-53127CA14C80}" dt="2023-08-02T19:21:20.318" v="1" actId="26606"/>
          <ac:spMkLst>
            <pc:docMk/>
            <pc:sldMk cId="2811471573" sldId="272"/>
            <ac:spMk id="15" creationId="{063BBA22-50EA-4C4D-BE05-F1CE4E63AA56}"/>
          </ac:spMkLst>
        </pc:spChg>
        <pc:spChg chg="add del">
          <ac:chgData name="Terence Yen" userId="ff00971906bb0864" providerId="LiveId" clId="{D282B7A3-563F-2243-B45E-53127CA14C80}" dt="2023-08-02T19:21:21.317" v="3" actId="26606"/>
          <ac:spMkLst>
            <pc:docMk/>
            <pc:sldMk cId="2811471573" sldId="272"/>
            <ac:spMk id="17" creationId="{BACC6370-2D7E-4714-9D71-7542949D7D5D}"/>
          </ac:spMkLst>
        </pc:spChg>
        <pc:spChg chg="add del">
          <ac:chgData name="Terence Yen" userId="ff00971906bb0864" providerId="LiveId" clId="{D282B7A3-563F-2243-B45E-53127CA14C80}" dt="2023-08-02T19:21:21.317" v="3" actId="26606"/>
          <ac:spMkLst>
            <pc:docMk/>
            <pc:sldMk cId="2811471573" sldId="272"/>
            <ac:spMk id="18" creationId="{F68B3F68-107C-434F-AA38-110D5EA91B85}"/>
          </ac:spMkLst>
        </pc:spChg>
        <pc:spChg chg="add del">
          <ac:chgData name="Terence Yen" userId="ff00971906bb0864" providerId="LiveId" clId="{D282B7A3-563F-2243-B45E-53127CA14C80}" dt="2023-08-02T19:21:21.317" v="3" actId="26606"/>
          <ac:spMkLst>
            <pc:docMk/>
            <pc:sldMk cId="2811471573" sldId="272"/>
            <ac:spMk id="19" creationId="{AAD0DBB9-1A4B-4391-81D4-CB19F9AB918A}"/>
          </ac:spMkLst>
        </pc:spChg>
        <pc:spChg chg="add del">
          <ac:chgData name="Terence Yen" userId="ff00971906bb0864" providerId="LiveId" clId="{D282B7A3-563F-2243-B45E-53127CA14C80}" dt="2023-08-02T19:21:21.317" v="3" actId="26606"/>
          <ac:spMkLst>
            <pc:docMk/>
            <pc:sldMk cId="2811471573" sldId="272"/>
            <ac:spMk id="20" creationId="{063BBA22-50EA-4C4D-BE05-F1CE4E63AA56}"/>
          </ac:spMkLst>
        </pc:spChg>
        <pc:spChg chg="add del">
          <ac:chgData name="Terence Yen" userId="ff00971906bb0864" providerId="LiveId" clId="{D282B7A3-563F-2243-B45E-53127CA14C80}" dt="2023-08-02T19:21:22.053" v="5" actId="26606"/>
          <ac:spMkLst>
            <pc:docMk/>
            <pc:sldMk cId="2811471573" sldId="272"/>
            <ac:spMk id="23" creationId="{BACC6370-2D7E-4714-9D71-7542949D7D5D}"/>
          </ac:spMkLst>
        </pc:spChg>
        <pc:spChg chg="add del">
          <ac:chgData name="Terence Yen" userId="ff00971906bb0864" providerId="LiveId" clId="{D282B7A3-563F-2243-B45E-53127CA14C80}" dt="2023-08-02T19:21:22.053" v="5" actId="26606"/>
          <ac:spMkLst>
            <pc:docMk/>
            <pc:sldMk cId="2811471573" sldId="272"/>
            <ac:spMk id="24" creationId="{F68B3F68-107C-434F-AA38-110D5EA91B85}"/>
          </ac:spMkLst>
        </pc:spChg>
        <pc:spChg chg="add del">
          <ac:chgData name="Terence Yen" userId="ff00971906bb0864" providerId="LiveId" clId="{D282B7A3-563F-2243-B45E-53127CA14C80}" dt="2023-08-02T19:21:22.053" v="5" actId="26606"/>
          <ac:spMkLst>
            <pc:docMk/>
            <pc:sldMk cId="2811471573" sldId="272"/>
            <ac:spMk id="25" creationId="{AAD0DBB9-1A4B-4391-81D4-CB19F9AB918A}"/>
          </ac:spMkLst>
        </pc:spChg>
        <pc:spChg chg="add del">
          <ac:chgData name="Terence Yen" userId="ff00971906bb0864" providerId="LiveId" clId="{D282B7A3-563F-2243-B45E-53127CA14C80}" dt="2023-08-02T19:21:22.053" v="5" actId="26606"/>
          <ac:spMkLst>
            <pc:docMk/>
            <pc:sldMk cId="2811471573" sldId="272"/>
            <ac:spMk id="26" creationId="{063BBA22-50EA-4C4D-BE05-F1CE4E63AA56}"/>
          </ac:spMkLst>
        </pc:spChg>
        <pc:spChg chg="add del">
          <ac:chgData name="Terence Yen" userId="ff00971906bb0864" providerId="LiveId" clId="{D282B7A3-563F-2243-B45E-53127CA14C80}" dt="2023-08-02T19:21:24.196" v="7" actId="26606"/>
          <ac:spMkLst>
            <pc:docMk/>
            <pc:sldMk cId="2811471573" sldId="272"/>
            <ac:spMk id="29" creationId="{BACC6370-2D7E-4714-9D71-7542949D7D5D}"/>
          </ac:spMkLst>
        </pc:spChg>
        <pc:spChg chg="add del">
          <ac:chgData name="Terence Yen" userId="ff00971906bb0864" providerId="LiveId" clId="{D282B7A3-563F-2243-B45E-53127CA14C80}" dt="2023-08-02T19:21:24.196" v="7" actId="26606"/>
          <ac:spMkLst>
            <pc:docMk/>
            <pc:sldMk cId="2811471573" sldId="272"/>
            <ac:spMk id="30" creationId="{F68B3F68-107C-434F-AA38-110D5EA91B85}"/>
          </ac:spMkLst>
        </pc:spChg>
        <pc:spChg chg="add del">
          <ac:chgData name="Terence Yen" userId="ff00971906bb0864" providerId="LiveId" clId="{D282B7A3-563F-2243-B45E-53127CA14C80}" dt="2023-08-02T19:21:24.196" v="7" actId="26606"/>
          <ac:spMkLst>
            <pc:docMk/>
            <pc:sldMk cId="2811471573" sldId="272"/>
            <ac:spMk id="31" creationId="{AAD0DBB9-1A4B-4391-81D4-CB19F9AB918A}"/>
          </ac:spMkLst>
        </pc:spChg>
        <pc:spChg chg="add del">
          <ac:chgData name="Terence Yen" userId="ff00971906bb0864" providerId="LiveId" clId="{D282B7A3-563F-2243-B45E-53127CA14C80}" dt="2023-08-02T19:21:24.196" v="7" actId="26606"/>
          <ac:spMkLst>
            <pc:docMk/>
            <pc:sldMk cId="2811471573" sldId="272"/>
            <ac:spMk id="32" creationId="{063BBA22-50EA-4C4D-BE05-F1CE4E63AA56}"/>
          </ac:spMkLst>
        </pc:spChg>
        <pc:spChg chg="add del">
          <ac:chgData name="Terence Yen" userId="ff00971906bb0864" providerId="LiveId" clId="{D282B7A3-563F-2243-B45E-53127CA14C80}" dt="2023-08-02T19:21:30.073" v="9" actId="26606"/>
          <ac:spMkLst>
            <pc:docMk/>
            <pc:sldMk cId="2811471573" sldId="272"/>
            <ac:spMk id="35" creationId="{BACC6370-2D7E-4714-9D71-7542949D7D5D}"/>
          </ac:spMkLst>
        </pc:spChg>
        <pc:spChg chg="add del">
          <ac:chgData name="Terence Yen" userId="ff00971906bb0864" providerId="LiveId" clId="{D282B7A3-563F-2243-B45E-53127CA14C80}" dt="2023-08-02T19:21:30.073" v="9" actId="26606"/>
          <ac:spMkLst>
            <pc:docMk/>
            <pc:sldMk cId="2811471573" sldId="272"/>
            <ac:spMk id="36" creationId="{F68B3F68-107C-434F-AA38-110D5EA91B85}"/>
          </ac:spMkLst>
        </pc:spChg>
        <pc:spChg chg="add del">
          <ac:chgData name="Terence Yen" userId="ff00971906bb0864" providerId="LiveId" clId="{D282B7A3-563F-2243-B45E-53127CA14C80}" dt="2023-08-02T19:21:30.073" v="9" actId="26606"/>
          <ac:spMkLst>
            <pc:docMk/>
            <pc:sldMk cId="2811471573" sldId="272"/>
            <ac:spMk id="37" creationId="{AAD0DBB9-1A4B-4391-81D4-CB19F9AB918A}"/>
          </ac:spMkLst>
        </pc:spChg>
        <pc:spChg chg="add del">
          <ac:chgData name="Terence Yen" userId="ff00971906bb0864" providerId="LiveId" clId="{D282B7A3-563F-2243-B45E-53127CA14C80}" dt="2023-08-02T19:21:30.073" v="9" actId="26606"/>
          <ac:spMkLst>
            <pc:docMk/>
            <pc:sldMk cId="2811471573" sldId="272"/>
            <ac:spMk id="38" creationId="{063BBA22-50EA-4C4D-BE05-F1CE4E63AA56}"/>
          </ac:spMkLst>
        </pc:spChg>
        <pc:spChg chg="add del">
          <ac:chgData name="Terence Yen" userId="ff00971906bb0864" providerId="LiveId" clId="{D282B7A3-563F-2243-B45E-53127CA14C80}" dt="2023-08-02T19:21:30.805" v="11" actId="26606"/>
          <ac:spMkLst>
            <pc:docMk/>
            <pc:sldMk cId="2811471573" sldId="272"/>
            <ac:spMk id="41" creationId="{04812C46-200A-4DEB-A05E-3ED6C68C2387}"/>
          </ac:spMkLst>
        </pc:spChg>
        <pc:spChg chg="add del">
          <ac:chgData name="Terence Yen" userId="ff00971906bb0864" providerId="LiveId" clId="{D282B7A3-563F-2243-B45E-53127CA14C80}" dt="2023-08-02T19:21:30.805" v="11" actId="26606"/>
          <ac:spMkLst>
            <pc:docMk/>
            <pc:sldMk cId="2811471573" sldId="272"/>
            <ac:spMk id="43" creationId="{D1EA859B-E555-4109-94F3-6700E046E008}"/>
          </ac:spMkLst>
        </pc:spChg>
        <pc:spChg chg="add del">
          <ac:chgData name="Terence Yen" userId="ff00971906bb0864" providerId="LiveId" clId="{D282B7A3-563F-2243-B45E-53127CA14C80}" dt="2023-08-02T19:21:30.805" v="11" actId="26606"/>
          <ac:spMkLst>
            <pc:docMk/>
            <pc:sldMk cId="2811471573" sldId="272"/>
            <ac:spMk id="44" creationId="{CF4C54D6-31A8-E7A5-651A-16207836B1E6}"/>
          </ac:spMkLst>
        </pc:spChg>
        <pc:spChg chg="add del">
          <ac:chgData name="Terence Yen" userId="ff00971906bb0864" providerId="LiveId" clId="{D282B7A3-563F-2243-B45E-53127CA14C80}" dt="2023-08-02T19:21:31.557" v="13" actId="26606"/>
          <ac:spMkLst>
            <pc:docMk/>
            <pc:sldMk cId="2811471573" sldId="272"/>
            <ac:spMk id="46" creationId="{BACC6370-2D7E-4714-9D71-7542949D7D5D}"/>
          </ac:spMkLst>
        </pc:spChg>
        <pc:spChg chg="add del">
          <ac:chgData name="Terence Yen" userId="ff00971906bb0864" providerId="LiveId" clId="{D282B7A3-563F-2243-B45E-53127CA14C80}" dt="2023-08-02T19:21:31.557" v="13" actId="26606"/>
          <ac:spMkLst>
            <pc:docMk/>
            <pc:sldMk cId="2811471573" sldId="272"/>
            <ac:spMk id="47" creationId="{F68B3F68-107C-434F-AA38-110D5EA91B85}"/>
          </ac:spMkLst>
        </pc:spChg>
        <pc:spChg chg="add del">
          <ac:chgData name="Terence Yen" userId="ff00971906bb0864" providerId="LiveId" clId="{D282B7A3-563F-2243-B45E-53127CA14C80}" dt="2023-08-02T19:21:31.557" v="13" actId="26606"/>
          <ac:spMkLst>
            <pc:docMk/>
            <pc:sldMk cId="2811471573" sldId="272"/>
            <ac:spMk id="48" creationId="{AAD0DBB9-1A4B-4391-81D4-CB19F9AB918A}"/>
          </ac:spMkLst>
        </pc:spChg>
        <pc:spChg chg="add del">
          <ac:chgData name="Terence Yen" userId="ff00971906bb0864" providerId="LiveId" clId="{D282B7A3-563F-2243-B45E-53127CA14C80}" dt="2023-08-02T19:21:31.557" v="13" actId="26606"/>
          <ac:spMkLst>
            <pc:docMk/>
            <pc:sldMk cId="2811471573" sldId="272"/>
            <ac:spMk id="49" creationId="{063BBA22-50EA-4C4D-BE05-F1CE4E63AA56}"/>
          </ac:spMkLst>
        </pc:spChg>
        <pc:spChg chg="add del">
          <ac:chgData name="Terence Yen" userId="ff00971906bb0864" providerId="LiveId" clId="{D282B7A3-563F-2243-B45E-53127CA14C80}" dt="2023-08-02T19:21:32.959" v="15" actId="26606"/>
          <ac:spMkLst>
            <pc:docMk/>
            <pc:sldMk cId="2811471573" sldId="272"/>
            <ac:spMk id="52" creationId="{BACC6370-2D7E-4714-9D71-7542949D7D5D}"/>
          </ac:spMkLst>
        </pc:spChg>
        <pc:spChg chg="add del">
          <ac:chgData name="Terence Yen" userId="ff00971906bb0864" providerId="LiveId" clId="{D282B7A3-563F-2243-B45E-53127CA14C80}" dt="2023-08-02T19:21:32.959" v="15" actId="26606"/>
          <ac:spMkLst>
            <pc:docMk/>
            <pc:sldMk cId="2811471573" sldId="272"/>
            <ac:spMk id="53" creationId="{F68B3F68-107C-434F-AA38-110D5EA91B85}"/>
          </ac:spMkLst>
        </pc:spChg>
        <pc:spChg chg="add del">
          <ac:chgData name="Terence Yen" userId="ff00971906bb0864" providerId="LiveId" clId="{D282B7A3-563F-2243-B45E-53127CA14C80}" dt="2023-08-02T19:21:32.959" v="15" actId="26606"/>
          <ac:spMkLst>
            <pc:docMk/>
            <pc:sldMk cId="2811471573" sldId="272"/>
            <ac:spMk id="54" creationId="{AAD0DBB9-1A4B-4391-81D4-CB19F9AB918A}"/>
          </ac:spMkLst>
        </pc:spChg>
        <pc:spChg chg="add del">
          <ac:chgData name="Terence Yen" userId="ff00971906bb0864" providerId="LiveId" clId="{D282B7A3-563F-2243-B45E-53127CA14C80}" dt="2023-08-02T19:21:32.959" v="15" actId="26606"/>
          <ac:spMkLst>
            <pc:docMk/>
            <pc:sldMk cId="2811471573" sldId="272"/>
            <ac:spMk id="55" creationId="{063BBA22-50EA-4C4D-BE05-F1CE4E63AA56}"/>
          </ac:spMkLst>
        </pc:spChg>
        <pc:spChg chg="add del">
          <ac:chgData name="Terence Yen" userId="ff00971906bb0864" providerId="LiveId" clId="{D282B7A3-563F-2243-B45E-53127CA14C80}" dt="2023-08-02T19:21:34.149" v="17" actId="26606"/>
          <ac:spMkLst>
            <pc:docMk/>
            <pc:sldMk cId="2811471573" sldId="272"/>
            <ac:spMk id="58" creationId="{BACC6370-2D7E-4714-9D71-7542949D7D5D}"/>
          </ac:spMkLst>
        </pc:spChg>
        <pc:spChg chg="add del">
          <ac:chgData name="Terence Yen" userId="ff00971906bb0864" providerId="LiveId" clId="{D282B7A3-563F-2243-B45E-53127CA14C80}" dt="2023-08-02T19:21:34.149" v="17" actId="26606"/>
          <ac:spMkLst>
            <pc:docMk/>
            <pc:sldMk cId="2811471573" sldId="272"/>
            <ac:spMk id="59" creationId="{F68B3F68-107C-434F-AA38-110D5EA91B85}"/>
          </ac:spMkLst>
        </pc:spChg>
        <pc:spChg chg="add del">
          <ac:chgData name="Terence Yen" userId="ff00971906bb0864" providerId="LiveId" clId="{D282B7A3-563F-2243-B45E-53127CA14C80}" dt="2023-08-02T19:21:34.149" v="17" actId="26606"/>
          <ac:spMkLst>
            <pc:docMk/>
            <pc:sldMk cId="2811471573" sldId="272"/>
            <ac:spMk id="60" creationId="{AAD0DBB9-1A4B-4391-81D4-CB19F9AB918A}"/>
          </ac:spMkLst>
        </pc:spChg>
        <pc:spChg chg="add del">
          <ac:chgData name="Terence Yen" userId="ff00971906bb0864" providerId="LiveId" clId="{D282B7A3-563F-2243-B45E-53127CA14C80}" dt="2023-08-02T19:21:34.149" v="17" actId="26606"/>
          <ac:spMkLst>
            <pc:docMk/>
            <pc:sldMk cId="2811471573" sldId="272"/>
            <ac:spMk id="61" creationId="{063BBA22-50EA-4C4D-BE05-F1CE4E63AA56}"/>
          </ac:spMkLst>
        </pc:spChg>
        <pc:spChg chg="add">
          <ac:chgData name="Terence Yen" userId="ff00971906bb0864" providerId="LiveId" clId="{D282B7A3-563F-2243-B45E-53127CA14C80}" dt="2023-08-02T19:21:34.162" v="18" actId="26606"/>
          <ac:spMkLst>
            <pc:docMk/>
            <pc:sldMk cId="2811471573" sldId="272"/>
            <ac:spMk id="64" creationId="{BACC6370-2D7E-4714-9D71-7542949D7D5D}"/>
          </ac:spMkLst>
        </pc:spChg>
        <pc:spChg chg="add">
          <ac:chgData name="Terence Yen" userId="ff00971906bb0864" providerId="LiveId" clId="{D282B7A3-563F-2243-B45E-53127CA14C80}" dt="2023-08-02T19:21:34.162" v="18" actId="26606"/>
          <ac:spMkLst>
            <pc:docMk/>
            <pc:sldMk cId="2811471573" sldId="272"/>
            <ac:spMk id="65" creationId="{F68B3F68-107C-434F-AA38-110D5EA91B85}"/>
          </ac:spMkLst>
        </pc:spChg>
        <pc:spChg chg="add">
          <ac:chgData name="Terence Yen" userId="ff00971906bb0864" providerId="LiveId" clId="{D282B7A3-563F-2243-B45E-53127CA14C80}" dt="2023-08-02T19:21:34.162" v="18" actId="26606"/>
          <ac:spMkLst>
            <pc:docMk/>
            <pc:sldMk cId="2811471573" sldId="272"/>
            <ac:spMk id="66" creationId="{AAD0DBB9-1A4B-4391-81D4-CB19F9AB918A}"/>
          </ac:spMkLst>
        </pc:spChg>
        <pc:spChg chg="add">
          <ac:chgData name="Terence Yen" userId="ff00971906bb0864" providerId="LiveId" clId="{D282B7A3-563F-2243-B45E-53127CA14C80}" dt="2023-08-02T19:21:34.162" v="18" actId="26606"/>
          <ac:spMkLst>
            <pc:docMk/>
            <pc:sldMk cId="2811471573" sldId="272"/>
            <ac:spMk id="67" creationId="{063BBA22-50EA-4C4D-BE05-F1CE4E63AA56}"/>
          </ac:spMkLst>
        </pc:spChg>
        <pc:graphicFrameChg chg="add del">
          <ac:chgData name="Terence Yen" userId="ff00971906bb0864" providerId="LiveId" clId="{D282B7A3-563F-2243-B45E-53127CA14C80}" dt="2023-08-02T19:21:20.318" v="1" actId="26606"/>
          <ac:graphicFrameMkLst>
            <pc:docMk/>
            <pc:sldMk cId="2811471573" sldId="272"/>
            <ac:graphicFrameMk id="5" creationId="{B104957F-4DDC-B0C7-B680-18E99FF1EF12}"/>
          </ac:graphicFrameMkLst>
        </pc:graphicFrameChg>
        <pc:graphicFrameChg chg="add del">
          <ac:chgData name="Terence Yen" userId="ff00971906bb0864" providerId="LiveId" clId="{D282B7A3-563F-2243-B45E-53127CA14C80}" dt="2023-08-02T19:21:21.317" v="3" actId="26606"/>
          <ac:graphicFrameMkLst>
            <pc:docMk/>
            <pc:sldMk cId="2811471573" sldId="272"/>
            <ac:graphicFrameMk id="21" creationId="{F1FE655B-2C0F-5BFF-AA4B-536DFF412DFB}"/>
          </ac:graphicFrameMkLst>
        </pc:graphicFrameChg>
        <pc:graphicFrameChg chg="add del">
          <ac:chgData name="Terence Yen" userId="ff00971906bb0864" providerId="LiveId" clId="{D282B7A3-563F-2243-B45E-53127CA14C80}" dt="2023-08-02T19:21:22.053" v="5" actId="26606"/>
          <ac:graphicFrameMkLst>
            <pc:docMk/>
            <pc:sldMk cId="2811471573" sldId="272"/>
            <ac:graphicFrameMk id="27" creationId="{B104957F-4DDC-B0C7-B680-18E99FF1EF12}"/>
          </ac:graphicFrameMkLst>
        </pc:graphicFrameChg>
        <pc:graphicFrameChg chg="add del">
          <ac:chgData name="Terence Yen" userId="ff00971906bb0864" providerId="LiveId" clId="{D282B7A3-563F-2243-B45E-53127CA14C80}" dt="2023-08-02T19:21:24.196" v="7" actId="26606"/>
          <ac:graphicFrameMkLst>
            <pc:docMk/>
            <pc:sldMk cId="2811471573" sldId="272"/>
            <ac:graphicFrameMk id="33" creationId="{F1FE655B-2C0F-5BFF-AA4B-536DFF412DFB}"/>
          </ac:graphicFrameMkLst>
        </pc:graphicFrameChg>
        <pc:graphicFrameChg chg="add del">
          <ac:chgData name="Terence Yen" userId="ff00971906bb0864" providerId="LiveId" clId="{D282B7A3-563F-2243-B45E-53127CA14C80}" dt="2023-08-02T19:21:30.073" v="9" actId="26606"/>
          <ac:graphicFrameMkLst>
            <pc:docMk/>
            <pc:sldMk cId="2811471573" sldId="272"/>
            <ac:graphicFrameMk id="39" creationId="{B104957F-4DDC-B0C7-B680-18E99FF1EF12}"/>
          </ac:graphicFrameMkLst>
        </pc:graphicFrameChg>
        <pc:graphicFrameChg chg="add del">
          <ac:chgData name="Terence Yen" userId="ff00971906bb0864" providerId="LiveId" clId="{D282B7A3-563F-2243-B45E-53127CA14C80}" dt="2023-08-02T19:21:31.557" v="13" actId="26606"/>
          <ac:graphicFrameMkLst>
            <pc:docMk/>
            <pc:sldMk cId="2811471573" sldId="272"/>
            <ac:graphicFrameMk id="50" creationId="{B104957F-4DDC-B0C7-B680-18E99FF1EF12}"/>
          </ac:graphicFrameMkLst>
        </pc:graphicFrameChg>
        <pc:graphicFrameChg chg="add del">
          <ac:chgData name="Terence Yen" userId="ff00971906bb0864" providerId="LiveId" clId="{D282B7A3-563F-2243-B45E-53127CA14C80}" dt="2023-08-02T19:21:32.959" v="15" actId="26606"/>
          <ac:graphicFrameMkLst>
            <pc:docMk/>
            <pc:sldMk cId="2811471573" sldId="272"/>
            <ac:graphicFrameMk id="56" creationId="{F1FE655B-2C0F-5BFF-AA4B-536DFF412DFB}"/>
          </ac:graphicFrameMkLst>
        </pc:graphicFrameChg>
        <pc:graphicFrameChg chg="add del">
          <ac:chgData name="Terence Yen" userId="ff00971906bb0864" providerId="LiveId" clId="{D282B7A3-563F-2243-B45E-53127CA14C80}" dt="2023-08-02T19:21:34.149" v="17" actId="26606"/>
          <ac:graphicFrameMkLst>
            <pc:docMk/>
            <pc:sldMk cId="2811471573" sldId="272"/>
            <ac:graphicFrameMk id="62" creationId="{B104957F-4DDC-B0C7-B680-18E99FF1EF12}"/>
          </ac:graphicFrameMkLst>
        </pc:graphicFrameChg>
        <pc:graphicFrameChg chg="add">
          <ac:chgData name="Terence Yen" userId="ff00971906bb0864" providerId="LiveId" clId="{D282B7A3-563F-2243-B45E-53127CA14C80}" dt="2023-08-02T19:21:34.162" v="18" actId="26606"/>
          <ac:graphicFrameMkLst>
            <pc:docMk/>
            <pc:sldMk cId="2811471573" sldId="272"/>
            <ac:graphicFrameMk id="68" creationId="{F1FE655B-2C0F-5BFF-AA4B-536DFF412DFB}"/>
          </ac:graphicFrameMkLst>
        </pc:graphicFrameChg>
        <pc:picChg chg="add del">
          <ac:chgData name="Terence Yen" userId="ff00971906bb0864" providerId="LiveId" clId="{D282B7A3-563F-2243-B45E-53127CA14C80}" dt="2023-08-02T19:21:30.805" v="11" actId="26606"/>
          <ac:picMkLst>
            <pc:docMk/>
            <pc:sldMk cId="2811471573" sldId="272"/>
            <ac:picMk id="42" creationId="{077AA91E-4A08-6067-279D-56089ECC3FC2}"/>
          </ac:picMkLst>
        </pc:picChg>
      </pc:sldChg>
      <pc:sldChg chg="modSp new del mod">
        <pc:chgData name="Terence Yen" userId="ff00971906bb0864" providerId="LiveId" clId="{D282B7A3-563F-2243-B45E-53127CA14C80}" dt="2023-08-02T19:35:27.571" v="68" actId="2696"/>
        <pc:sldMkLst>
          <pc:docMk/>
          <pc:sldMk cId="2530307876" sldId="273"/>
        </pc:sldMkLst>
        <pc:spChg chg="mod">
          <ac:chgData name="Terence Yen" userId="ff00971906bb0864" providerId="LiveId" clId="{D282B7A3-563F-2243-B45E-53127CA14C80}" dt="2023-08-02T19:29:14.768" v="67" actId="20577"/>
          <ac:spMkLst>
            <pc:docMk/>
            <pc:sldMk cId="2530307876" sldId="273"/>
            <ac:spMk id="2" creationId="{549F703E-CC15-7B6A-D3B8-12277ADFF716}"/>
          </ac:spMkLst>
        </pc:spChg>
      </pc:sldChg>
    </pc:docChg>
  </pc:docChgLst>
  <pc:docChgLst>
    <pc:chgData name="Terence Yen" userId="ff00971906bb0864" providerId="LiveId" clId="{33793455-995A-48C0-97AA-5038BE996CE6}"/>
    <pc:docChg chg="custSel addSld delSld modSld sldOrd">
      <pc:chgData name="Terence Yen" userId="ff00971906bb0864" providerId="LiveId" clId="{33793455-995A-48C0-97AA-5038BE996CE6}" dt="2023-08-02T19:18:47.403" v="394" actId="20577"/>
      <pc:docMkLst>
        <pc:docMk/>
      </pc:docMkLst>
      <pc:sldChg chg="modSp mod">
        <pc:chgData name="Terence Yen" userId="ff00971906bb0864" providerId="LiveId" clId="{33793455-995A-48C0-97AA-5038BE996CE6}" dt="2023-08-02T17:44:51.017" v="25" actId="20577"/>
        <pc:sldMkLst>
          <pc:docMk/>
          <pc:sldMk cId="915304628" sldId="256"/>
        </pc:sldMkLst>
        <pc:spChg chg="mod">
          <ac:chgData name="Terence Yen" userId="ff00971906bb0864" providerId="LiveId" clId="{33793455-995A-48C0-97AA-5038BE996CE6}" dt="2023-08-02T17:44:43.630" v="21" actId="20577"/>
          <ac:spMkLst>
            <pc:docMk/>
            <pc:sldMk cId="915304628" sldId="256"/>
            <ac:spMk id="2" creationId="{A6A75C08-5F98-294A-B25B-6039C01B2671}"/>
          </ac:spMkLst>
        </pc:spChg>
        <pc:spChg chg="mod">
          <ac:chgData name="Terence Yen" userId="ff00971906bb0864" providerId="LiveId" clId="{33793455-995A-48C0-97AA-5038BE996CE6}" dt="2023-08-02T17:44:51.017" v="25" actId="20577"/>
          <ac:spMkLst>
            <pc:docMk/>
            <pc:sldMk cId="915304628" sldId="256"/>
            <ac:spMk id="3" creationId="{4592453E-6B2D-1243-B154-45F576AF9966}"/>
          </ac:spMkLst>
        </pc:spChg>
      </pc:sldChg>
      <pc:sldChg chg="ord">
        <pc:chgData name="Terence Yen" userId="ff00971906bb0864" providerId="LiveId" clId="{33793455-995A-48C0-97AA-5038BE996CE6}" dt="2023-08-02T18:55:19.197" v="166"/>
        <pc:sldMkLst>
          <pc:docMk/>
          <pc:sldMk cId="58737373" sldId="261"/>
        </pc:sldMkLst>
      </pc:sldChg>
      <pc:sldChg chg="ord">
        <pc:chgData name="Terence Yen" userId="ff00971906bb0864" providerId="LiveId" clId="{33793455-995A-48C0-97AA-5038BE996CE6}" dt="2023-08-02T18:55:19.197" v="166"/>
        <pc:sldMkLst>
          <pc:docMk/>
          <pc:sldMk cId="799041717" sldId="264"/>
        </pc:sldMkLst>
      </pc:sldChg>
      <pc:sldChg chg="modSp mod ord">
        <pc:chgData name="Terence Yen" userId="ff00971906bb0864" providerId="LiveId" clId="{33793455-995A-48C0-97AA-5038BE996CE6}" dt="2023-08-02T18:55:47.923" v="188" actId="20577"/>
        <pc:sldMkLst>
          <pc:docMk/>
          <pc:sldMk cId="1185961291" sldId="267"/>
        </pc:sldMkLst>
        <pc:spChg chg="mod">
          <ac:chgData name="Terence Yen" userId="ff00971906bb0864" providerId="LiveId" clId="{33793455-995A-48C0-97AA-5038BE996CE6}" dt="2023-08-02T18:55:47.923" v="188" actId="20577"/>
          <ac:spMkLst>
            <pc:docMk/>
            <pc:sldMk cId="1185961291" sldId="267"/>
            <ac:spMk id="2" creationId="{80881BB1-1A9B-1544-856B-684AC15AEC66}"/>
          </ac:spMkLst>
        </pc:spChg>
      </pc:sldChg>
      <pc:sldChg chg="del">
        <pc:chgData name="Terence Yen" userId="ff00971906bb0864" providerId="LiveId" clId="{33793455-995A-48C0-97AA-5038BE996CE6}" dt="2023-08-02T18:52:13.549" v="162" actId="2696"/>
        <pc:sldMkLst>
          <pc:docMk/>
          <pc:sldMk cId="3199648152" sldId="268"/>
        </pc:sldMkLst>
      </pc:sldChg>
      <pc:sldChg chg="modSp new mod modNotesTx">
        <pc:chgData name="Terence Yen" userId="ff00971906bb0864" providerId="LiveId" clId="{33793455-995A-48C0-97AA-5038BE996CE6}" dt="2023-08-02T19:17:07.579" v="329" actId="20577"/>
        <pc:sldMkLst>
          <pc:docMk/>
          <pc:sldMk cId="858495077" sldId="269"/>
        </pc:sldMkLst>
        <pc:spChg chg="mod">
          <ac:chgData name="Terence Yen" userId="ff00971906bb0864" providerId="LiveId" clId="{33793455-995A-48C0-97AA-5038BE996CE6}" dt="2023-08-02T18:31:12.914" v="38" actId="20577"/>
          <ac:spMkLst>
            <pc:docMk/>
            <pc:sldMk cId="858495077" sldId="269"/>
            <ac:spMk id="2" creationId="{484BDEF5-41DB-5DEB-15AC-9D689E98DF05}"/>
          </ac:spMkLst>
        </pc:spChg>
        <pc:spChg chg="mod">
          <ac:chgData name="Terence Yen" userId="ff00971906bb0864" providerId="LiveId" clId="{33793455-995A-48C0-97AA-5038BE996CE6}" dt="2023-08-02T19:15:44.104" v="279" actId="6549"/>
          <ac:spMkLst>
            <pc:docMk/>
            <pc:sldMk cId="858495077" sldId="269"/>
            <ac:spMk id="3" creationId="{176AFED8-D05A-D292-AF2B-4F80E72E5878}"/>
          </ac:spMkLst>
        </pc:spChg>
      </pc:sldChg>
      <pc:sldChg chg="modSp new del mod">
        <pc:chgData name="Terence Yen" userId="ff00971906bb0864" providerId="LiveId" clId="{33793455-995A-48C0-97AA-5038BE996CE6}" dt="2023-08-02T19:15:36.548" v="278" actId="2696"/>
        <pc:sldMkLst>
          <pc:docMk/>
          <pc:sldMk cId="1902780432" sldId="270"/>
        </pc:sldMkLst>
        <pc:spChg chg="mod">
          <ac:chgData name="Terence Yen" userId="ff00971906bb0864" providerId="LiveId" clId="{33793455-995A-48C0-97AA-5038BE996CE6}" dt="2023-08-02T19:15:31.974" v="277" actId="6549"/>
          <ac:spMkLst>
            <pc:docMk/>
            <pc:sldMk cId="1902780432" sldId="270"/>
            <ac:spMk id="3" creationId="{044E3B0B-246B-59D6-903C-0EC5DF464BA9}"/>
          </ac:spMkLst>
        </pc:spChg>
      </pc:sldChg>
      <pc:sldChg chg="addSp delSp modSp new mod ord">
        <pc:chgData name="Terence Yen" userId="ff00971906bb0864" providerId="LiveId" clId="{33793455-995A-48C0-97AA-5038BE996CE6}" dt="2023-08-02T19:06:56.417" v="234"/>
        <pc:sldMkLst>
          <pc:docMk/>
          <pc:sldMk cId="407505790" sldId="271"/>
        </pc:sldMkLst>
        <pc:spChg chg="del">
          <ac:chgData name="Terence Yen" userId="ff00971906bb0864" providerId="LiveId" clId="{33793455-995A-48C0-97AA-5038BE996CE6}" dt="2023-08-02T19:06:11.933" v="224" actId="478"/>
          <ac:spMkLst>
            <pc:docMk/>
            <pc:sldMk cId="407505790" sldId="271"/>
            <ac:spMk id="2" creationId="{9E1ABB54-DF84-8EFA-BB07-4E19C3D9515F}"/>
          </ac:spMkLst>
        </pc:spChg>
        <pc:spChg chg="del">
          <ac:chgData name="Terence Yen" userId="ff00971906bb0864" providerId="LiveId" clId="{33793455-995A-48C0-97AA-5038BE996CE6}" dt="2023-08-02T19:06:08.027" v="223" actId="478"/>
          <ac:spMkLst>
            <pc:docMk/>
            <pc:sldMk cId="407505790" sldId="271"/>
            <ac:spMk id="3" creationId="{0096C132-EAD0-2C43-6218-7F858BAB8637}"/>
          </ac:spMkLst>
        </pc:spChg>
        <pc:picChg chg="add mod">
          <ac:chgData name="Terence Yen" userId="ff00971906bb0864" providerId="LiveId" clId="{33793455-995A-48C0-97AA-5038BE996CE6}" dt="2023-08-02T19:06:35.413" v="230" actId="1076"/>
          <ac:picMkLst>
            <pc:docMk/>
            <pc:sldMk cId="407505790" sldId="271"/>
            <ac:picMk id="5" creationId="{088AFE62-6756-8289-AC33-2661F065C2F5}"/>
          </ac:picMkLst>
        </pc:picChg>
      </pc:sldChg>
      <pc:sldChg chg="delSp modSp new mod">
        <pc:chgData name="Terence Yen" userId="ff00971906bb0864" providerId="LiveId" clId="{33793455-995A-48C0-97AA-5038BE996CE6}" dt="2023-08-02T19:18:47.403" v="394" actId="20577"/>
        <pc:sldMkLst>
          <pc:docMk/>
          <pc:sldMk cId="2811471573" sldId="272"/>
        </pc:sldMkLst>
        <pc:spChg chg="del">
          <ac:chgData name="Terence Yen" userId="ff00971906bb0864" providerId="LiveId" clId="{33793455-995A-48C0-97AA-5038BE996CE6}" dt="2023-08-02T19:18:35.336" v="331" actId="478"/>
          <ac:spMkLst>
            <pc:docMk/>
            <pc:sldMk cId="2811471573" sldId="272"/>
            <ac:spMk id="2" creationId="{52A2294F-5236-09AD-10E3-48BE1D25B7B2}"/>
          </ac:spMkLst>
        </pc:spChg>
        <pc:spChg chg="mod">
          <ac:chgData name="Terence Yen" userId="ff00971906bb0864" providerId="LiveId" clId="{33793455-995A-48C0-97AA-5038BE996CE6}" dt="2023-08-02T19:18:47.403" v="394" actId="20577"/>
          <ac:spMkLst>
            <pc:docMk/>
            <pc:sldMk cId="2811471573" sldId="272"/>
            <ac:spMk id="3" creationId="{CF4C54D6-31A8-E7A5-651A-16207836B1E6}"/>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s>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svg"/><Relationship Id="rId1" Type="http://schemas.openxmlformats.org/officeDocument/2006/relationships/image" Target="../media/image7.png"/><Relationship Id="rId6" Type="http://schemas.openxmlformats.org/officeDocument/2006/relationships/image" Target="../media/image16.svg"/><Relationship Id="rId5" Type="http://schemas.openxmlformats.org/officeDocument/2006/relationships/image" Target="../media/image9.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svg"/><Relationship Id="rId1" Type="http://schemas.openxmlformats.org/officeDocument/2006/relationships/image" Target="../media/image7.png"/><Relationship Id="rId6" Type="http://schemas.openxmlformats.org/officeDocument/2006/relationships/image" Target="../media/image16.svg"/><Relationship Id="rId5" Type="http://schemas.openxmlformats.org/officeDocument/2006/relationships/image" Target="../media/image9.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DE791-4E22-43FC-A56F-49A05FEE0BF3}"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E6AF3B2A-AC7F-429E-8394-BC4790D89593}">
      <dgm:prSet/>
      <dgm:spPr/>
      <dgm:t>
        <a:bodyPr/>
        <a:lstStyle/>
        <a:p>
          <a:r>
            <a:rPr lang="en-US"/>
            <a:t>Major: Nutritional Biochemistry</a:t>
          </a:r>
        </a:p>
      </dgm:t>
    </dgm:pt>
    <dgm:pt modelId="{64BFA47E-8E13-4C46-A956-E39B84FD44AC}" type="parTrans" cxnId="{00338112-1101-4D9C-BEFF-C5E0D45D19E0}">
      <dgm:prSet/>
      <dgm:spPr/>
      <dgm:t>
        <a:bodyPr/>
        <a:lstStyle/>
        <a:p>
          <a:endParaRPr lang="en-US"/>
        </a:p>
      </dgm:t>
    </dgm:pt>
    <dgm:pt modelId="{0C4A3FAC-131E-4FF3-8AF4-2A73F3AAD3B9}" type="sibTrans" cxnId="{00338112-1101-4D9C-BEFF-C5E0D45D19E0}">
      <dgm:prSet/>
      <dgm:spPr/>
      <dgm:t>
        <a:bodyPr/>
        <a:lstStyle/>
        <a:p>
          <a:endParaRPr lang="en-US"/>
        </a:p>
      </dgm:t>
    </dgm:pt>
    <dgm:pt modelId="{3CBB6FBF-2859-4FA7-A54C-5C9B46425CED}">
      <dgm:prSet/>
      <dgm:spPr/>
      <dgm:t>
        <a:bodyPr/>
        <a:lstStyle/>
        <a:p>
          <a:r>
            <a:rPr lang="en-US"/>
            <a:t>Minor: Sports Medicine, Dance</a:t>
          </a:r>
        </a:p>
      </dgm:t>
    </dgm:pt>
    <dgm:pt modelId="{D30F1440-B9A2-45A2-AC71-AD8481A1B58F}" type="parTrans" cxnId="{2C105334-1B88-4E48-AFE3-A1DD7C2E537A}">
      <dgm:prSet/>
      <dgm:spPr/>
      <dgm:t>
        <a:bodyPr/>
        <a:lstStyle/>
        <a:p>
          <a:endParaRPr lang="en-US"/>
        </a:p>
      </dgm:t>
    </dgm:pt>
    <dgm:pt modelId="{8D8D76FB-AC52-4141-866C-E6AA7975ABBF}" type="sibTrans" cxnId="{2C105334-1B88-4E48-AFE3-A1DD7C2E537A}">
      <dgm:prSet/>
      <dgm:spPr/>
      <dgm:t>
        <a:bodyPr/>
        <a:lstStyle/>
        <a:p>
          <a:endParaRPr lang="en-US"/>
        </a:p>
      </dgm:t>
    </dgm:pt>
    <dgm:pt modelId="{F2391BD9-B2A7-4324-B8C5-F92E939C6EAC}">
      <dgm:prSet/>
      <dgm:spPr/>
      <dgm:t>
        <a:bodyPr/>
        <a:lstStyle/>
        <a:p>
          <a:r>
            <a:rPr lang="en-US"/>
            <a:t>Masters: Biology</a:t>
          </a:r>
        </a:p>
      </dgm:t>
    </dgm:pt>
    <dgm:pt modelId="{F952BF42-7698-48ED-82C7-B3EEA9780DF9}" type="parTrans" cxnId="{4D9C19EA-B683-4A9E-A495-E9A07DC2E27F}">
      <dgm:prSet/>
      <dgm:spPr/>
      <dgm:t>
        <a:bodyPr/>
        <a:lstStyle/>
        <a:p>
          <a:endParaRPr lang="en-US"/>
        </a:p>
      </dgm:t>
    </dgm:pt>
    <dgm:pt modelId="{D405870A-9C05-4ACF-9E18-D3AB0D423284}" type="sibTrans" cxnId="{4D9C19EA-B683-4A9E-A495-E9A07DC2E27F}">
      <dgm:prSet/>
      <dgm:spPr/>
      <dgm:t>
        <a:bodyPr/>
        <a:lstStyle/>
        <a:p>
          <a:endParaRPr lang="en-US"/>
        </a:p>
      </dgm:t>
    </dgm:pt>
    <dgm:pt modelId="{3D3C875B-659E-47F6-9FBA-F1BE449584FF}">
      <dgm:prSet/>
      <dgm:spPr/>
      <dgm:t>
        <a:bodyPr/>
        <a:lstStyle/>
        <a:p>
          <a:r>
            <a:rPr lang="en-US"/>
            <a:t>JD: Patent Law</a:t>
          </a:r>
        </a:p>
      </dgm:t>
    </dgm:pt>
    <dgm:pt modelId="{E8EBF954-1DF4-4099-B644-927B20949191}" type="parTrans" cxnId="{27ABC778-53BB-4BA5-9163-AC01D3EFFF8A}">
      <dgm:prSet/>
      <dgm:spPr/>
      <dgm:t>
        <a:bodyPr/>
        <a:lstStyle/>
        <a:p>
          <a:endParaRPr lang="en-US"/>
        </a:p>
      </dgm:t>
    </dgm:pt>
    <dgm:pt modelId="{096F55EE-FC96-4A9B-B37D-B79DB7221EC9}" type="sibTrans" cxnId="{27ABC778-53BB-4BA5-9163-AC01D3EFFF8A}">
      <dgm:prSet/>
      <dgm:spPr/>
      <dgm:t>
        <a:bodyPr/>
        <a:lstStyle/>
        <a:p>
          <a:endParaRPr lang="en-US"/>
        </a:p>
      </dgm:t>
    </dgm:pt>
    <dgm:pt modelId="{2DA61051-FFE4-4DD5-A68C-BD15C90E86E0}" type="pres">
      <dgm:prSet presAssocID="{082DE791-4E22-43FC-A56F-49A05FEE0BF3}" presName="root" presStyleCnt="0">
        <dgm:presLayoutVars>
          <dgm:dir/>
          <dgm:resizeHandles val="exact"/>
        </dgm:presLayoutVars>
      </dgm:prSet>
      <dgm:spPr/>
      <dgm:t>
        <a:bodyPr/>
        <a:lstStyle/>
        <a:p>
          <a:endParaRPr lang="en-US"/>
        </a:p>
      </dgm:t>
    </dgm:pt>
    <dgm:pt modelId="{E4A7ED36-B627-4F45-B3ED-F9F889FBCC18}" type="pres">
      <dgm:prSet presAssocID="{E6AF3B2A-AC7F-429E-8394-BC4790D89593}" presName="compNode" presStyleCnt="0"/>
      <dgm:spPr/>
    </dgm:pt>
    <dgm:pt modelId="{648D76DD-FE10-4D8D-9F0A-206E9B3C76DB}" type="pres">
      <dgm:prSet presAssocID="{E6AF3B2A-AC7F-429E-8394-BC4790D8959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DNA"/>
        </a:ext>
      </dgm:extLst>
    </dgm:pt>
    <dgm:pt modelId="{8B222DA7-2306-4CDB-AEC5-E22546CAD1EE}" type="pres">
      <dgm:prSet presAssocID="{E6AF3B2A-AC7F-429E-8394-BC4790D89593}" presName="spaceRect" presStyleCnt="0"/>
      <dgm:spPr/>
    </dgm:pt>
    <dgm:pt modelId="{69E5690F-D6DD-4397-AAFC-8B578C753BBF}" type="pres">
      <dgm:prSet presAssocID="{E6AF3B2A-AC7F-429E-8394-BC4790D89593}" presName="textRect" presStyleLbl="revTx" presStyleIdx="0" presStyleCnt="4">
        <dgm:presLayoutVars>
          <dgm:chMax val="1"/>
          <dgm:chPref val="1"/>
        </dgm:presLayoutVars>
      </dgm:prSet>
      <dgm:spPr/>
      <dgm:t>
        <a:bodyPr/>
        <a:lstStyle/>
        <a:p>
          <a:endParaRPr lang="en-US"/>
        </a:p>
      </dgm:t>
    </dgm:pt>
    <dgm:pt modelId="{F0C515C9-15F2-49D7-B926-D58B56FEF3B7}" type="pres">
      <dgm:prSet presAssocID="{0C4A3FAC-131E-4FF3-8AF4-2A73F3AAD3B9}" presName="sibTrans" presStyleCnt="0"/>
      <dgm:spPr/>
    </dgm:pt>
    <dgm:pt modelId="{09F4CA2C-639F-426A-9A84-EF3D390FD8A5}" type="pres">
      <dgm:prSet presAssocID="{3CBB6FBF-2859-4FA7-A54C-5C9B46425CED}" presName="compNode" presStyleCnt="0"/>
      <dgm:spPr/>
    </dgm:pt>
    <dgm:pt modelId="{4A7367CF-7C11-4F94-A02E-3FE88284A33A}" type="pres">
      <dgm:prSet presAssocID="{3CBB6FBF-2859-4FA7-A54C-5C9B46425CE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port Balls"/>
        </a:ext>
      </dgm:extLst>
    </dgm:pt>
    <dgm:pt modelId="{985CAA64-3A30-4E5C-AF83-C830773E3FF9}" type="pres">
      <dgm:prSet presAssocID="{3CBB6FBF-2859-4FA7-A54C-5C9B46425CED}" presName="spaceRect" presStyleCnt="0"/>
      <dgm:spPr/>
    </dgm:pt>
    <dgm:pt modelId="{E84B1DFF-B3D4-4994-8394-B96F9B979A30}" type="pres">
      <dgm:prSet presAssocID="{3CBB6FBF-2859-4FA7-A54C-5C9B46425CED}" presName="textRect" presStyleLbl="revTx" presStyleIdx="1" presStyleCnt="4">
        <dgm:presLayoutVars>
          <dgm:chMax val="1"/>
          <dgm:chPref val="1"/>
        </dgm:presLayoutVars>
      </dgm:prSet>
      <dgm:spPr/>
      <dgm:t>
        <a:bodyPr/>
        <a:lstStyle/>
        <a:p>
          <a:endParaRPr lang="en-US"/>
        </a:p>
      </dgm:t>
    </dgm:pt>
    <dgm:pt modelId="{06E99AA1-CA68-4F91-B5F3-430DD2968A32}" type="pres">
      <dgm:prSet presAssocID="{8D8D76FB-AC52-4141-866C-E6AA7975ABBF}" presName="sibTrans" presStyleCnt="0"/>
      <dgm:spPr/>
    </dgm:pt>
    <dgm:pt modelId="{52130F06-328C-4F86-9574-6F354ACD37C2}" type="pres">
      <dgm:prSet presAssocID="{F2391BD9-B2A7-4324-B8C5-F92E939C6EAC}" presName="compNode" presStyleCnt="0"/>
      <dgm:spPr/>
    </dgm:pt>
    <dgm:pt modelId="{33261C1F-E90B-4155-A49E-388F490ABF4E}" type="pres">
      <dgm:prSet presAssocID="{F2391BD9-B2A7-4324-B8C5-F92E939C6E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Microscope"/>
        </a:ext>
      </dgm:extLst>
    </dgm:pt>
    <dgm:pt modelId="{5C5F7DA2-5F40-440B-A67D-CB491A7C1FBA}" type="pres">
      <dgm:prSet presAssocID="{F2391BD9-B2A7-4324-B8C5-F92E939C6EAC}" presName="spaceRect" presStyleCnt="0"/>
      <dgm:spPr/>
    </dgm:pt>
    <dgm:pt modelId="{C0686AF8-AD72-4D41-B11E-18FB31993864}" type="pres">
      <dgm:prSet presAssocID="{F2391BD9-B2A7-4324-B8C5-F92E939C6EAC}" presName="textRect" presStyleLbl="revTx" presStyleIdx="2" presStyleCnt="4">
        <dgm:presLayoutVars>
          <dgm:chMax val="1"/>
          <dgm:chPref val="1"/>
        </dgm:presLayoutVars>
      </dgm:prSet>
      <dgm:spPr/>
      <dgm:t>
        <a:bodyPr/>
        <a:lstStyle/>
        <a:p>
          <a:endParaRPr lang="en-US"/>
        </a:p>
      </dgm:t>
    </dgm:pt>
    <dgm:pt modelId="{BBE6598C-DEF0-4335-BD7A-F38125A2F277}" type="pres">
      <dgm:prSet presAssocID="{D405870A-9C05-4ACF-9E18-D3AB0D423284}" presName="sibTrans" presStyleCnt="0"/>
      <dgm:spPr/>
    </dgm:pt>
    <dgm:pt modelId="{C578E619-C46E-4DD7-A81B-68B542337AEB}" type="pres">
      <dgm:prSet presAssocID="{3D3C875B-659E-47F6-9FBA-F1BE449584FF}" presName="compNode" presStyleCnt="0"/>
      <dgm:spPr/>
    </dgm:pt>
    <dgm:pt modelId="{62ACE164-2E98-4568-B927-E2FF489FC655}" type="pres">
      <dgm:prSet presAssocID="{3D3C875B-659E-47F6-9FBA-F1BE449584F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Office Worker"/>
        </a:ext>
      </dgm:extLst>
    </dgm:pt>
    <dgm:pt modelId="{3101B9B8-0749-4F81-AAE4-F4C3BE8A2088}" type="pres">
      <dgm:prSet presAssocID="{3D3C875B-659E-47F6-9FBA-F1BE449584FF}" presName="spaceRect" presStyleCnt="0"/>
      <dgm:spPr/>
    </dgm:pt>
    <dgm:pt modelId="{D7091DE7-45DF-4710-B673-35C7CAC04996}" type="pres">
      <dgm:prSet presAssocID="{3D3C875B-659E-47F6-9FBA-F1BE449584FF}" presName="textRect" presStyleLbl="revTx" presStyleIdx="3" presStyleCnt="4">
        <dgm:presLayoutVars>
          <dgm:chMax val="1"/>
          <dgm:chPref val="1"/>
        </dgm:presLayoutVars>
      </dgm:prSet>
      <dgm:spPr/>
      <dgm:t>
        <a:bodyPr/>
        <a:lstStyle/>
        <a:p>
          <a:endParaRPr lang="en-US"/>
        </a:p>
      </dgm:t>
    </dgm:pt>
  </dgm:ptLst>
  <dgm:cxnLst>
    <dgm:cxn modelId="{1A58C1F9-EDD9-4289-AE81-4446A23A85CF}" type="presOf" srcId="{E6AF3B2A-AC7F-429E-8394-BC4790D89593}" destId="{69E5690F-D6DD-4397-AAFC-8B578C753BBF}" srcOrd="0" destOrd="0" presId="urn:microsoft.com/office/officeart/2018/2/layout/IconLabelList"/>
    <dgm:cxn modelId="{00338112-1101-4D9C-BEFF-C5E0D45D19E0}" srcId="{082DE791-4E22-43FC-A56F-49A05FEE0BF3}" destId="{E6AF3B2A-AC7F-429E-8394-BC4790D89593}" srcOrd="0" destOrd="0" parTransId="{64BFA47E-8E13-4C46-A956-E39B84FD44AC}" sibTransId="{0C4A3FAC-131E-4FF3-8AF4-2A73F3AAD3B9}"/>
    <dgm:cxn modelId="{B3D15682-550C-4A7E-9C2D-33DA3E6616F4}" type="presOf" srcId="{082DE791-4E22-43FC-A56F-49A05FEE0BF3}" destId="{2DA61051-FFE4-4DD5-A68C-BD15C90E86E0}" srcOrd="0" destOrd="0" presId="urn:microsoft.com/office/officeart/2018/2/layout/IconLabelList"/>
    <dgm:cxn modelId="{27ABC778-53BB-4BA5-9163-AC01D3EFFF8A}" srcId="{082DE791-4E22-43FC-A56F-49A05FEE0BF3}" destId="{3D3C875B-659E-47F6-9FBA-F1BE449584FF}" srcOrd="3" destOrd="0" parTransId="{E8EBF954-1DF4-4099-B644-927B20949191}" sibTransId="{096F55EE-FC96-4A9B-B37D-B79DB7221EC9}"/>
    <dgm:cxn modelId="{545DB724-BCA6-4873-9C11-CD5EA1BECA27}" type="presOf" srcId="{F2391BD9-B2A7-4324-B8C5-F92E939C6EAC}" destId="{C0686AF8-AD72-4D41-B11E-18FB31993864}" srcOrd="0" destOrd="0" presId="urn:microsoft.com/office/officeart/2018/2/layout/IconLabelList"/>
    <dgm:cxn modelId="{D65E64DE-224D-4722-8274-2D048C26842C}" type="presOf" srcId="{3CBB6FBF-2859-4FA7-A54C-5C9B46425CED}" destId="{E84B1DFF-B3D4-4994-8394-B96F9B979A30}" srcOrd="0" destOrd="0" presId="urn:microsoft.com/office/officeart/2018/2/layout/IconLabelList"/>
    <dgm:cxn modelId="{4D9C19EA-B683-4A9E-A495-E9A07DC2E27F}" srcId="{082DE791-4E22-43FC-A56F-49A05FEE0BF3}" destId="{F2391BD9-B2A7-4324-B8C5-F92E939C6EAC}" srcOrd="2" destOrd="0" parTransId="{F952BF42-7698-48ED-82C7-B3EEA9780DF9}" sibTransId="{D405870A-9C05-4ACF-9E18-D3AB0D423284}"/>
    <dgm:cxn modelId="{2C105334-1B88-4E48-AFE3-A1DD7C2E537A}" srcId="{082DE791-4E22-43FC-A56F-49A05FEE0BF3}" destId="{3CBB6FBF-2859-4FA7-A54C-5C9B46425CED}" srcOrd="1" destOrd="0" parTransId="{D30F1440-B9A2-45A2-AC71-AD8481A1B58F}" sibTransId="{8D8D76FB-AC52-4141-866C-E6AA7975ABBF}"/>
    <dgm:cxn modelId="{33B6B5A0-1C93-4796-91B8-8AE24843248B}" type="presOf" srcId="{3D3C875B-659E-47F6-9FBA-F1BE449584FF}" destId="{D7091DE7-45DF-4710-B673-35C7CAC04996}" srcOrd="0" destOrd="0" presId="urn:microsoft.com/office/officeart/2018/2/layout/IconLabelList"/>
    <dgm:cxn modelId="{9A67FEBF-39A6-44AB-A38C-326C935DBDF3}" type="presParOf" srcId="{2DA61051-FFE4-4DD5-A68C-BD15C90E86E0}" destId="{E4A7ED36-B627-4F45-B3ED-F9F889FBCC18}" srcOrd="0" destOrd="0" presId="urn:microsoft.com/office/officeart/2018/2/layout/IconLabelList"/>
    <dgm:cxn modelId="{9FC67582-9BAD-4151-9968-B5AF635126BC}" type="presParOf" srcId="{E4A7ED36-B627-4F45-B3ED-F9F889FBCC18}" destId="{648D76DD-FE10-4D8D-9F0A-206E9B3C76DB}" srcOrd="0" destOrd="0" presId="urn:microsoft.com/office/officeart/2018/2/layout/IconLabelList"/>
    <dgm:cxn modelId="{E0B7059C-AE6D-42D4-A96D-F66AC48C4514}" type="presParOf" srcId="{E4A7ED36-B627-4F45-B3ED-F9F889FBCC18}" destId="{8B222DA7-2306-4CDB-AEC5-E22546CAD1EE}" srcOrd="1" destOrd="0" presId="urn:microsoft.com/office/officeart/2018/2/layout/IconLabelList"/>
    <dgm:cxn modelId="{3972FD38-EA1E-4F6C-A465-D03A13CFB04D}" type="presParOf" srcId="{E4A7ED36-B627-4F45-B3ED-F9F889FBCC18}" destId="{69E5690F-D6DD-4397-AAFC-8B578C753BBF}" srcOrd="2" destOrd="0" presId="urn:microsoft.com/office/officeart/2018/2/layout/IconLabelList"/>
    <dgm:cxn modelId="{DB74A156-B3C8-4DF3-8509-5A138E1F66EF}" type="presParOf" srcId="{2DA61051-FFE4-4DD5-A68C-BD15C90E86E0}" destId="{F0C515C9-15F2-49D7-B926-D58B56FEF3B7}" srcOrd="1" destOrd="0" presId="urn:microsoft.com/office/officeart/2018/2/layout/IconLabelList"/>
    <dgm:cxn modelId="{37966E2E-E657-40A8-AE2E-7C288EBC6F3F}" type="presParOf" srcId="{2DA61051-FFE4-4DD5-A68C-BD15C90E86E0}" destId="{09F4CA2C-639F-426A-9A84-EF3D390FD8A5}" srcOrd="2" destOrd="0" presId="urn:microsoft.com/office/officeart/2018/2/layout/IconLabelList"/>
    <dgm:cxn modelId="{8179B87B-DFA1-4C02-B9BC-8596AE5F0C17}" type="presParOf" srcId="{09F4CA2C-639F-426A-9A84-EF3D390FD8A5}" destId="{4A7367CF-7C11-4F94-A02E-3FE88284A33A}" srcOrd="0" destOrd="0" presId="urn:microsoft.com/office/officeart/2018/2/layout/IconLabelList"/>
    <dgm:cxn modelId="{4EE4DF08-2D0E-41AD-9825-ADDD2D46D700}" type="presParOf" srcId="{09F4CA2C-639F-426A-9A84-EF3D390FD8A5}" destId="{985CAA64-3A30-4E5C-AF83-C830773E3FF9}" srcOrd="1" destOrd="0" presId="urn:microsoft.com/office/officeart/2018/2/layout/IconLabelList"/>
    <dgm:cxn modelId="{EA06059F-9DF7-4A2D-862D-A101125FE0A2}" type="presParOf" srcId="{09F4CA2C-639F-426A-9A84-EF3D390FD8A5}" destId="{E84B1DFF-B3D4-4994-8394-B96F9B979A30}" srcOrd="2" destOrd="0" presId="urn:microsoft.com/office/officeart/2018/2/layout/IconLabelList"/>
    <dgm:cxn modelId="{CB530970-7FA1-48CA-8C36-EBEE7CDCB2C6}" type="presParOf" srcId="{2DA61051-FFE4-4DD5-A68C-BD15C90E86E0}" destId="{06E99AA1-CA68-4F91-B5F3-430DD2968A32}" srcOrd="3" destOrd="0" presId="urn:microsoft.com/office/officeart/2018/2/layout/IconLabelList"/>
    <dgm:cxn modelId="{2C704FAF-5228-4596-BE11-07D5494ECA13}" type="presParOf" srcId="{2DA61051-FFE4-4DD5-A68C-BD15C90E86E0}" destId="{52130F06-328C-4F86-9574-6F354ACD37C2}" srcOrd="4" destOrd="0" presId="urn:microsoft.com/office/officeart/2018/2/layout/IconLabelList"/>
    <dgm:cxn modelId="{799BB783-6E61-45A0-BF55-B85D490F9FB7}" type="presParOf" srcId="{52130F06-328C-4F86-9574-6F354ACD37C2}" destId="{33261C1F-E90B-4155-A49E-388F490ABF4E}" srcOrd="0" destOrd="0" presId="urn:microsoft.com/office/officeart/2018/2/layout/IconLabelList"/>
    <dgm:cxn modelId="{F52FF5DB-A622-463A-B324-2220BD9F3226}" type="presParOf" srcId="{52130F06-328C-4F86-9574-6F354ACD37C2}" destId="{5C5F7DA2-5F40-440B-A67D-CB491A7C1FBA}" srcOrd="1" destOrd="0" presId="urn:microsoft.com/office/officeart/2018/2/layout/IconLabelList"/>
    <dgm:cxn modelId="{A1D38333-6262-4B2B-8957-2BBB618B05B8}" type="presParOf" srcId="{52130F06-328C-4F86-9574-6F354ACD37C2}" destId="{C0686AF8-AD72-4D41-B11E-18FB31993864}" srcOrd="2" destOrd="0" presId="urn:microsoft.com/office/officeart/2018/2/layout/IconLabelList"/>
    <dgm:cxn modelId="{544BF399-A09B-4268-B71E-5CA294D1AF2A}" type="presParOf" srcId="{2DA61051-FFE4-4DD5-A68C-BD15C90E86E0}" destId="{BBE6598C-DEF0-4335-BD7A-F38125A2F277}" srcOrd="5" destOrd="0" presId="urn:microsoft.com/office/officeart/2018/2/layout/IconLabelList"/>
    <dgm:cxn modelId="{D1C82886-20EA-4B00-9DB1-BB3B55190A25}" type="presParOf" srcId="{2DA61051-FFE4-4DD5-A68C-BD15C90E86E0}" destId="{C578E619-C46E-4DD7-A81B-68B542337AEB}" srcOrd="6" destOrd="0" presId="urn:microsoft.com/office/officeart/2018/2/layout/IconLabelList"/>
    <dgm:cxn modelId="{FA953EC9-9C83-4163-B8FE-C7CE494C0D16}" type="presParOf" srcId="{C578E619-C46E-4DD7-A81B-68B542337AEB}" destId="{62ACE164-2E98-4568-B927-E2FF489FC655}" srcOrd="0" destOrd="0" presId="urn:microsoft.com/office/officeart/2018/2/layout/IconLabelList"/>
    <dgm:cxn modelId="{8C10F364-DC5D-4D80-AFAC-D2E7380905B6}" type="presParOf" srcId="{C578E619-C46E-4DD7-A81B-68B542337AEB}" destId="{3101B9B8-0749-4F81-AAE4-F4C3BE8A2088}" srcOrd="1" destOrd="0" presId="urn:microsoft.com/office/officeart/2018/2/layout/IconLabelList"/>
    <dgm:cxn modelId="{AE3283B0-B615-4E1A-9B98-9354D41A092C}" type="presParOf" srcId="{C578E619-C46E-4DD7-A81B-68B542337AEB}" destId="{D7091DE7-45DF-4710-B673-35C7CAC0499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5A82AF-5FD0-44C9-BE3D-18176A70F377}"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C35199E5-6A6F-4B7B-936B-708AD1CFBCA6}">
      <dgm:prSet/>
      <dgm:spPr/>
      <dgm:t>
        <a:bodyPr/>
        <a:lstStyle/>
        <a:p>
          <a:r>
            <a:rPr lang="en-US" dirty="0"/>
            <a:t>Copyrights</a:t>
          </a:r>
        </a:p>
      </dgm:t>
    </dgm:pt>
    <dgm:pt modelId="{4692B0E0-79FD-406A-BC0F-763DE7EC2A82}" type="parTrans" cxnId="{33224E4F-AD00-46F5-9BC4-5FB532B6E71A}">
      <dgm:prSet/>
      <dgm:spPr/>
      <dgm:t>
        <a:bodyPr/>
        <a:lstStyle/>
        <a:p>
          <a:endParaRPr lang="en-US"/>
        </a:p>
      </dgm:t>
    </dgm:pt>
    <dgm:pt modelId="{93B9C416-02A6-48F7-A62A-7462AEBB8891}" type="sibTrans" cxnId="{33224E4F-AD00-46F5-9BC4-5FB532B6E71A}">
      <dgm:prSet/>
      <dgm:spPr/>
      <dgm:t>
        <a:bodyPr/>
        <a:lstStyle/>
        <a:p>
          <a:endParaRPr lang="en-US"/>
        </a:p>
      </dgm:t>
    </dgm:pt>
    <dgm:pt modelId="{09344726-68F1-48F1-807F-020864C0CD17}">
      <dgm:prSet/>
      <dgm:spPr/>
      <dgm:t>
        <a:bodyPr/>
        <a:lstStyle/>
        <a:p>
          <a:r>
            <a:rPr lang="en-US"/>
            <a:t>Trademarks</a:t>
          </a:r>
        </a:p>
      </dgm:t>
    </dgm:pt>
    <dgm:pt modelId="{D806CECD-15B4-432F-A1AC-73D218F347A4}" type="parTrans" cxnId="{EAEC017D-D3EE-48DB-9B7B-171FCFD32DAC}">
      <dgm:prSet/>
      <dgm:spPr/>
      <dgm:t>
        <a:bodyPr/>
        <a:lstStyle/>
        <a:p>
          <a:endParaRPr lang="en-US"/>
        </a:p>
      </dgm:t>
    </dgm:pt>
    <dgm:pt modelId="{D8D80320-2F69-4A73-9790-2CC8CBB4A00C}" type="sibTrans" cxnId="{EAEC017D-D3EE-48DB-9B7B-171FCFD32DAC}">
      <dgm:prSet/>
      <dgm:spPr/>
      <dgm:t>
        <a:bodyPr/>
        <a:lstStyle/>
        <a:p>
          <a:endParaRPr lang="en-US"/>
        </a:p>
      </dgm:t>
    </dgm:pt>
    <dgm:pt modelId="{ED0FA37F-6BA5-4A2E-A77D-A955074E3E20}">
      <dgm:prSet/>
      <dgm:spPr/>
      <dgm:t>
        <a:bodyPr/>
        <a:lstStyle/>
        <a:p>
          <a:r>
            <a:rPr lang="en-US"/>
            <a:t>Trade Secrets</a:t>
          </a:r>
        </a:p>
      </dgm:t>
    </dgm:pt>
    <dgm:pt modelId="{A3535B3D-AD60-4188-9D8E-66B9F1BB042F}" type="parTrans" cxnId="{9222F1BC-32C5-4DCF-9303-0C6FE2001AF3}">
      <dgm:prSet/>
      <dgm:spPr/>
      <dgm:t>
        <a:bodyPr/>
        <a:lstStyle/>
        <a:p>
          <a:endParaRPr lang="en-US"/>
        </a:p>
      </dgm:t>
    </dgm:pt>
    <dgm:pt modelId="{F6590391-DEF9-4256-84F3-C78AF269C5B0}" type="sibTrans" cxnId="{9222F1BC-32C5-4DCF-9303-0C6FE2001AF3}">
      <dgm:prSet/>
      <dgm:spPr/>
      <dgm:t>
        <a:bodyPr/>
        <a:lstStyle/>
        <a:p>
          <a:endParaRPr lang="en-US"/>
        </a:p>
      </dgm:t>
    </dgm:pt>
    <dgm:pt modelId="{2764878C-11A7-43E7-8532-C807CFF02893}">
      <dgm:prSet/>
      <dgm:spPr/>
      <dgm:t>
        <a:bodyPr/>
        <a:lstStyle/>
        <a:p>
          <a:r>
            <a:rPr lang="en-US" dirty="0"/>
            <a:t>Patents</a:t>
          </a:r>
        </a:p>
      </dgm:t>
    </dgm:pt>
    <dgm:pt modelId="{933F107B-FFF2-4F7D-BCBF-B6FA71948E36}" type="parTrans" cxnId="{707326F8-70EA-47EF-8334-B73CCFB0A8DD}">
      <dgm:prSet/>
      <dgm:spPr/>
      <dgm:t>
        <a:bodyPr/>
        <a:lstStyle/>
        <a:p>
          <a:endParaRPr lang="en-US"/>
        </a:p>
      </dgm:t>
    </dgm:pt>
    <dgm:pt modelId="{5B431BD3-26F3-469E-AB74-40B6549EAE58}" type="sibTrans" cxnId="{707326F8-70EA-47EF-8334-B73CCFB0A8DD}">
      <dgm:prSet/>
      <dgm:spPr/>
      <dgm:t>
        <a:bodyPr/>
        <a:lstStyle/>
        <a:p>
          <a:endParaRPr lang="en-US"/>
        </a:p>
      </dgm:t>
    </dgm:pt>
    <dgm:pt modelId="{11CD54C7-B94F-284B-AC8D-0BD6B32E2DB1}" type="pres">
      <dgm:prSet presAssocID="{C85A82AF-5FD0-44C9-BE3D-18176A70F377}" presName="linear" presStyleCnt="0">
        <dgm:presLayoutVars>
          <dgm:animLvl val="lvl"/>
          <dgm:resizeHandles val="exact"/>
        </dgm:presLayoutVars>
      </dgm:prSet>
      <dgm:spPr/>
      <dgm:t>
        <a:bodyPr/>
        <a:lstStyle/>
        <a:p>
          <a:endParaRPr lang="en-US"/>
        </a:p>
      </dgm:t>
    </dgm:pt>
    <dgm:pt modelId="{B0146422-0EEF-F544-A4F3-12EE8CAD5CC6}" type="pres">
      <dgm:prSet presAssocID="{C35199E5-6A6F-4B7B-936B-708AD1CFBCA6}" presName="parentText" presStyleLbl="node1" presStyleIdx="0" presStyleCnt="4">
        <dgm:presLayoutVars>
          <dgm:chMax val="0"/>
          <dgm:bulletEnabled val="1"/>
        </dgm:presLayoutVars>
      </dgm:prSet>
      <dgm:spPr/>
      <dgm:t>
        <a:bodyPr/>
        <a:lstStyle/>
        <a:p>
          <a:endParaRPr lang="en-US"/>
        </a:p>
      </dgm:t>
    </dgm:pt>
    <dgm:pt modelId="{7E305F4A-C357-944D-8377-894FEC3D1787}" type="pres">
      <dgm:prSet presAssocID="{93B9C416-02A6-48F7-A62A-7462AEBB8891}" presName="spacer" presStyleCnt="0"/>
      <dgm:spPr/>
    </dgm:pt>
    <dgm:pt modelId="{BBF96174-C07C-3347-AEEB-6081611A8321}" type="pres">
      <dgm:prSet presAssocID="{09344726-68F1-48F1-807F-020864C0CD17}" presName="parentText" presStyleLbl="node1" presStyleIdx="1" presStyleCnt="4">
        <dgm:presLayoutVars>
          <dgm:chMax val="0"/>
          <dgm:bulletEnabled val="1"/>
        </dgm:presLayoutVars>
      </dgm:prSet>
      <dgm:spPr/>
      <dgm:t>
        <a:bodyPr/>
        <a:lstStyle/>
        <a:p>
          <a:endParaRPr lang="en-US"/>
        </a:p>
      </dgm:t>
    </dgm:pt>
    <dgm:pt modelId="{F054ECEE-9413-2643-ADE4-0F74F2CFB0DC}" type="pres">
      <dgm:prSet presAssocID="{D8D80320-2F69-4A73-9790-2CC8CBB4A00C}" presName="spacer" presStyleCnt="0"/>
      <dgm:spPr/>
    </dgm:pt>
    <dgm:pt modelId="{C1477E7D-4D95-7746-A9FC-4F9E0BE2B439}" type="pres">
      <dgm:prSet presAssocID="{ED0FA37F-6BA5-4A2E-A77D-A955074E3E20}" presName="parentText" presStyleLbl="node1" presStyleIdx="2" presStyleCnt="4">
        <dgm:presLayoutVars>
          <dgm:chMax val="0"/>
          <dgm:bulletEnabled val="1"/>
        </dgm:presLayoutVars>
      </dgm:prSet>
      <dgm:spPr/>
      <dgm:t>
        <a:bodyPr/>
        <a:lstStyle/>
        <a:p>
          <a:endParaRPr lang="en-US"/>
        </a:p>
      </dgm:t>
    </dgm:pt>
    <dgm:pt modelId="{057294F8-1073-054A-912B-4C69B3ECFD81}" type="pres">
      <dgm:prSet presAssocID="{F6590391-DEF9-4256-84F3-C78AF269C5B0}" presName="spacer" presStyleCnt="0"/>
      <dgm:spPr/>
    </dgm:pt>
    <dgm:pt modelId="{A469AA1C-4F12-6A48-9CBC-D7B168ED72F3}" type="pres">
      <dgm:prSet presAssocID="{2764878C-11A7-43E7-8532-C807CFF02893}" presName="parentText" presStyleLbl="node1" presStyleIdx="3" presStyleCnt="4">
        <dgm:presLayoutVars>
          <dgm:chMax val="0"/>
          <dgm:bulletEnabled val="1"/>
        </dgm:presLayoutVars>
      </dgm:prSet>
      <dgm:spPr/>
      <dgm:t>
        <a:bodyPr/>
        <a:lstStyle/>
        <a:p>
          <a:endParaRPr lang="en-US"/>
        </a:p>
      </dgm:t>
    </dgm:pt>
  </dgm:ptLst>
  <dgm:cxnLst>
    <dgm:cxn modelId="{9222F1BC-32C5-4DCF-9303-0C6FE2001AF3}" srcId="{C85A82AF-5FD0-44C9-BE3D-18176A70F377}" destId="{ED0FA37F-6BA5-4A2E-A77D-A955074E3E20}" srcOrd="2" destOrd="0" parTransId="{A3535B3D-AD60-4188-9D8E-66B9F1BB042F}" sibTransId="{F6590391-DEF9-4256-84F3-C78AF269C5B0}"/>
    <dgm:cxn modelId="{AC7FDECC-5EF4-4F44-BD45-FDDD94853586}" type="presOf" srcId="{09344726-68F1-48F1-807F-020864C0CD17}" destId="{BBF96174-C07C-3347-AEEB-6081611A8321}" srcOrd="0" destOrd="0" presId="urn:microsoft.com/office/officeart/2005/8/layout/vList2"/>
    <dgm:cxn modelId="{EAEC017D-D3EE-48DB-9B7B-171FCFD32DAC}" srcId="{C85A82AF-5FD0-44C9-BE3D-18176A70F377}" destId="{09344726-68F1-48F1-807F-020864C0CD17}" srcOrd="1" destOrd="0" parTransId="{D806CECD-15B4-432F-A1AC-73D218F347A4}" sibTransId="{D8D80320-2F69-4A73-9790-2CC8CBB4A00C}"/>
    <dgm:cxn modelId="{B6E92664-6983-7448-AB5A-DA02B500015A}" type="presOf" srcId="{C35199E5-6A6F-4B7B-936B-708AD1CFBCA6}" destId="{B0146422-0EEF-F544-A4F3-12EE8CAD5CC6}" srcOrd="0" destOrd="0" presId="urn:microsoft.com/office/officeart/2005/8/layout/vList2"/>
    <dgm:cxn modelId="{808B4473-B3A3-AB40-8E9B-AF639190377D}" type="presOf" srcId="{ED0FA37F-6BA5-4A2E-A77D-A955074E3E20}" destId="{C1477E7D-4D95-7746-A9FC-4F9E0BE2B439}" srcOrd="0" destOrd="0" presId="urn:microsoft.com/office/officeart/2005/8/layout/vList2"/>
    <dgm:cxn modelId="{BFF6A2AA-C6A3-FD43-8462-18553BED92DE}" type="presOf" srcId="{2764878C-11A7-43E7-8532-C807CFF02893}" destId="{A469AA1C-4F12-6A48-9CBC-D7B168ED72F3}" srcOrd="0" destOrd="0" presId="urn:microsoft.com/office/officeart/2005/8/layout/vList2"/>
    <dgm:cxn modelId="{AEAEAD59-C817-3F49-90E3-A71E58F5B31E}" type="presOf" srcId="{C85A82AF-5FD0-44C9-BE3D-18176A70F377}" destId="{11CD54C7-B94F-284B-AC8D-0BD6B32E2DB1}" srcOrd="0" destOrd="0" presId="urn:microsoft.com/office/officeart/2005/8/layout/vList2"/>
    <dgm:cxn modelId="{707326F8-70EA-47EF-8334-B73CCFB0A8DD}" srcId="{C85A82AF-5FD0-44C9-BE3D-18176A70F377}" destId="{2764878C-11A7-43E7-8532-C807CFF02893}" srcOrd="3" destOrd="0" parTransId="{933F107B-FFF2-4F7D-BCBF-B6FA71948E36}" sibTransId="{5B431BD3-26F3-469E-AB74-40B6549EAE58}"/>
    <dgm:cxn modelId="{33224E4F-AD00-46F5-9BC4-5FB532B6E71A}" srcId="{C85A82AF-5FD0-44C9-BE3D-18176A70F377}" destId="{C35199E5-6A6F-4B7B-936B-708AD1CFBCA6}" srcOrd="0" destOrd="0" parTransId="{4692B0E0-79FD-406A-BC0F-763DE7EC2A82}" sibTransId="{93B9C416-02A6-48F7-A62A-7462AEBB8891}"/>
    <dgm:cxn modelId="{C9CD0C0E-8F81-1040-A2DE-97F511EC09B9}" type="presParOf" srcId="{11CD54C7-B94F-284B-AC8D-0BD6B32E2DB1}" destId="{B0146422-0EEF-F544-A4F3-12EE8CAD5CC6}" srcOrd="0" destOrd="0" presId="urn:microsoft.com/office/officeart/2005/8/layout/vList2"/>
    <dgm:cxn modelId="{0FE2A9E8-4FCF-FD4D-85D1-5419AA14B53E}" type="presParOf" srcId="{11CD54C7-B94F-284B-AC8D-0BD6B32E2DB1}" destId="{7E305F4A-C357-944D-8377-894FEC3D1787}" srcOrd="1" destOrd="0" presId="urn:microsoft.com/office/officeart/2005/8/layout/vList2"/>
    <dgm:cxn modelId="{389751EC-D7D9-C347-A080-D6732CD90E3B}" type="presParOf" srcId="{11CD54C7-B94F-284B-AC8D-0BD6B32E2DB1}" destId="{BBF96174-C07C-3347-AEEB-6081611A8321}" srcOrd="2" destOrd="0" presId="urn:microsoft.com/office/officeart/2005/8/layout/vList2"/>
    <dgm:cxn modelId="{4042ACDB-BD27-A34C-BDCB-F30160EBBDFB}" type="presParOf" srcId="{11CD54C7-B94F-284B-AC8D-0BD6B32E2DB1}" destId="{F054ECEE-9413-2643-ADE4-0F74F2CFB0DC}" srcOrd="3" destOrd="0" presId="urn:microsoft.com/office/officeart/2005/8/layout/vList2"/>
    <dgm:cxn modelId="{E162FBFC-CD95-9041-971B-8565D91ECFA2}" type="presParOf" srcId="{11CD54C7-B94F-284B-AC8D-0BD6B32E2DB1}" destId="{C1477E7D-4D95-7746-A9FC-4F9E0BE2B439}" srcOrd="4" destOrd="0" presId="urn:microsoft.com/office/officeart/2005/8/layout/vList2"/>
    <dgm:cxn modelId="{F0E993B8-EDB1-E84E-A747-7901E240BB6D}" type="presParOf" srcId="{11CD54C7-B94F-284B-AC8D-0BD6B32E2DB1}" destId="{057294F8-1073-054A-912B-4C69B3ECFD81}" srcOrd="5" destOrd="0" presId="urn:microsoft.com/office/officeart/2005/8/layout/vList2"/>
    <dgm:cxn modelId="{D1FF06B4-0A65-4944-B357-0BF6170C4027}" type="presParOf" srcId="{11CD54C7-B94F-284B-AC8D-0BD6B32E2DB1}" destId="{A469AA1C-4F12-6A48-9CBC-D7B168ED72F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A04640-1D01-4B30-84B7-83343A18AA37}"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B0809BC4-60DE-454E-8625-9ADDC8D8612F}">
      <dgm:prSet/>
      <dgm:spPr/>
      <dgm:t>
        <a:bodyPr/>
        <a:lstStyle/>
        <a:p>
          <a:r>
            <a:rPr lang="en-US"/>
            <a:t>Exclusive right granted for an invention</a:t>
          </a:r>
        </a:p>
      </dgm:t>
    </dgm:pt>
    <dgm:pt modelId="{D2561F5B-C6CE-49CA-BB76-650330196979}" type="parTrans" cxnId="{B65545FF-DE25-4FC7-B9C2-40B96685160E}">
      <dgm:prSet/>
      <dgm:spPr/>
      <dgm:t>
        <a:bodyPr/>
        <a:lstStyle/>
        <a:p>
          <a:endParaRPr lang="en-US"/>
        </a:p>
      </dgm:t>
    </dgm:pt>
    <dgm:pt modelId="{FC56DD79-C067-4A1A-A9D3-5BCA50D554A8}" type="sibTrans" cxnId="{B65545FF-DE25-4FC7-B9C2-40B96685160E}">
      <dgm:prSet/>
      <dgm:spPr/>
      <dgm:t>
        <a:bodyPr/>
        <a:lstStyle/>
        <a:p>
          <a:endParaRPr lang="en-US"/>
        </a:p>
      </dgm:t>
    </dgm:pt>
    <dgm:pt modelId="{11913F52-B908-4284-848F-9BDA37ADA607}">
      <dgm:prSet/>
      <dgm:spPr/>
      <dgm:t>
        <a:bodyPr/>
        <a:lstStyle/>
        <a:p>
          <a:r>
            <a:rPr lang="en-US"/>
            <a:t>Right to decide how - or whether - the invention can be used by others</a:t>
          </a:r>
        </a:p>
      </dgm:t>
    </dgm:pt>
    <dgm:pt modelId="{0331D56A-2508-4EF0-91B6-DD143B38DCD5}" type="parTrans" cxnId="{09A7199D-F2EA-4F61-9096-4EB19A1499ED}">
      <dgm:prSet/>
      <dgm:spPr/>
      <dgm:t>
        <a:bodyPr/>
        <a:lstStyle/>
        <a:p>
          <a:endParaRPr lang="en-US"/>
        </a:p>
      </dgm:t>
    </dgm:pt>
    <dgm:pt modelId="{BD3F512D-26FE-425A-8727-6D928B71F760}" type="sibTrans" cxnId="{09A7199D-F2EA-4F61-9096-4EB19A1499ED}">
      <dgm:prSet/>
      <dgm:spPr/>
      <dgm:t>
        <a:bodyPr/>
        <a:lstStyle/>
        <a:p>
          <a:endParaRPr lang="en-US"/>
        </a:p>
      </dgm:t>
    </dgm:pt>
    <dgm:pt modelId="{A9EA9615-E2E5-426D-93F7-2AAED9ABC64D}">
      <dgm:prSet/>
      <dgm:spPr/>
      <dgm:t>
        <a:bodyPr/>
        <a:lstStyle/>
        <a:p>
          <a:r>
            <a:rPr lang="en-US"/>
            <a:t>Requirement of Public Disclosure</a:t>
          </a:r>
        </a:p>
      </dgm:t>
    </dgm:pt>
    <dgm:pt modelId="{7E0C82D6-8142-4E76-B0AE-1018A8C02543}" type="parTrans" cxnId="{48393C00-C6E9-4310-B81B-14A7953D461D}">
      <dgm:prSet/>
      <dgm:spPr/>
      <dgm:t>
        <a:bodyPr/>
        <a:lstStyle/>
        <a:p>
          <a:endParaRPr lang="en-US"/>
        </a:p>
      </dgm:t>
    </dgm:pt>
    <dgm:pt modelId="{2C99222F-582C-46EF-B801-12622754BE7D}" type="sibTrans" cxnId="{48393C00-C6E9-4310-B81B-14A7953D461D}">
      <dgm:prSet/>
      <dgm:spPr/>
      <dgm:t>
        <a:bodyPr/>
        <a:lstStyle/>
        <a:p>
          <a:endParaRPr lang="en-US"/>
        </a:p>
      </dgm:t>
    </dgm:pt>
    <dgm:pt modelId="{3B825EF4-EA37-4611-BC17-94284C96D541}">
      <dgm:prSet/>
      <dgm:spPr/>
      <dgm:t>
        <a:bodyPr/>
        <a:lstStyle/>
        <a:p>
          <a:r>
            <a:rPr lang="en-US"/>
            <a:t>3 Types: Utility, Design, Plant</a:t>
          </a:r>
        </a:p>
      </dgm:t>
    </dgm:pt>
    <dgm:pt modelId="{8D6BC4DB-06D5-4C84-9F3B-402D7346B4F3}" type="parTrans" cxnId="{BB2C02A0-090F-4E02-8927-3D57516D70F5}">
      <dgm:prSet/>
      <dgm:spPr/>
      <dgm:t>
        <a:bodyPr/>
        <a:lstStyle/>
        <a:p>
          <a:endParaRPr lang="en-US"/>
        </a:p>
      </dgm:t>
    </dgm:pt>
    <dgm:pt modelId="{32A97E86-3276-460F-B480-2B356A031DBA}" type="sibTrans" cxnId="{BB2C02A0-090F-4E02-8927-3D57516D70F5}">
      <dgm:prSet/>
      <dgm:spPr/>
      <dgm:t>
        <a:bodyPr/>
        <a:lstStyle/>
        <a:p>
          <a:endParaRPr lang="en-US"/>
        </a:p>
      </dgm:t>
    </dgm:pt>
    <dgm:pt modelId="{F46960B9-550C-654E-ADED-E1E563F5E2CC}" type="pres">
      <dgm:prSet presAssocID="{16A04640-1D01-4B30-84B7-83343A18AA37}" presName="linear" presStyleCnt="0">
        <dgm:presLayoutVars>
          <dgm:animLvl val="lvl"/>
          <dgm:resizeHandles val="exact"/>
        </dgm:presLayoutVars>
      </dgm:prSet>
      <dgm:spPr/>
      <dgm:t>
        <a:bodyPr/>
        <a:lstStyle/>
        <a:p>
          <a:endParaRPr lang="en-US"/>
        </a:p>
      </dgm:t>
    </dgm:pt>
    <dgm:pt modelId="{BEA69D30-CC0E-D443-A426-679D62CE2BAD}" type="pres">
      <dgm:prSet presAssocID="{B0809BC4-60DE-454E-8625-9ADDC8D8612F}" presName="parentText" presStyleLbl="node1" presStyleIdx="0" presStyleCnt="4">
        <dgm:presLayoutVars>
          <dgm:chMax val="0"/>
          <dgm:bulletEnabled val="1"/>
        </dgm:presLayoutVars>
      </dgm:prSet>
      <dgm:spPr/>
      <dgm:t>
        <a:bodyPr/>
        <a:lstStyle/>
        <a:p>
          <a:endParaRPr lang="en-US"/>
        </a:p>
      </dgm:t>
    </dgm:pt>
    <dgm:pt modelId="{74A1AD26-FB8A-EE40-82F6-D97FDA5DAF34}" type="pres">
      <dgm:prSet presAssocID="{FC56DD79-C067-4A1A-A9D3-5BCA50D554A8}" presName="spacer" presStyleCnt="0"/>
      <dgm:spPr/>
    </dgm:pt>
    <dgm:pt modelId="{C677CFDF-058F-1045-8426-5491520529C7}" type="pres">
      <dgm:prSet presAssocID="{11913F52-B908-4284-848F-9BDA37ADA607}" presName="parentText" presStyleLbl="node1" presStyleIdx="1" presStyleCnt="4">
        <dgm:presLayoutVars>
          <dgm:chMax val="0"/>
          <dgm:bulletEnabled val="1"/>
        </dgm:presLayoutVars>
      </dgm:prSet>
      <dgm:spPr/>
      <dgm:t>
        <a:bodyPr/>
        <a:lstStyle/>
        <a:p>
          <a:endParaRPr lang="en-US"/>
        </a:p>
      </dgm:t>
    </dgm:pt>
    <dgm:pt modelId="{CEC5DFF4-EC56-F54E-ABB8-5F05FACC8D4C}" type="pres">
      <dgm:prSet presAssocID="{BD3F512D-26FE-425A-8727-6D928B71F760}" presName="spacer" presStyleCnt="0"/>
      <dgm:spPr/>
    </dgm:pt>
    <dgm:pt modelId="{C8004909-2D97-2346-8F93-6806A647325B}" type="pres">
      <dgm:prSet presAssocID="{A9EA9615-E2E5-426D-93F7-2AAED9ABC64D}" presName="parentText" presStyleLbl="node1" presStyleIdx="2" presStyleCnt="4">
        <dgm:presLayoutVars>
          <dgm:chMax val="0"/>
          <dgm:bulletEnabled val="1"/>
        </dgm:presLayoutVars>
      </dgm:prSet>
      <dgm:spPr/>
      <dgm:t>
        <a:bodyPr/>
        <a:lstStyle/>
        <a:p>
          <a:endParaRPr lang="en-US"/>
        </a:p>
      </dgm:t>
    </dgm:pt>
    <dgm:pt modelId="{41845838-19E3-6047-8670-03570EEBDEA7}" type="pres">
      <dgm:prSet presAssocID="{2C99222F-582C-46EF-B801-12622754BE7D}" presName="spacer" presStyleCnt="0"/>
      <dgm:spPr/>
    </dgm:pt>
    <dgm:pt modelId="{C0D143F1-F4A0-8448-BFF6-BBA38676D5EB}" type="pres">
      <dgm:prSet presAssocID="{3B825EF4-EA37-4611-BC17-94284C96D541}" presName="parentText" presStyleLbl="node1" presStyleIdx="3" presStyleCnt="4">
        <dgm:presLayoutVars>
          <dgm:chMax val="0"/>
          <dgm:bulletEnabled val="1"/>
        </dgm:presLayoutVars>
      </dgm:prSet>
      <dgm:spPr/>
      <dgm:t>
        <a:bodyPr/>
        <a:lstStyle/>
        <a:p>
          <a:endParaRPr lang="en-US"/>
        </a:p>
      </dgm:t>
    </dgm:pt>
  </dgm:ptLst>
  <dgm:cxnLst>
    <dgm:cxn modelId="{BB2C02A0-090F-4E02-8927-3D57516D70F5}" srcId="{16A04640-1D01-4B30-84B7-83343A18AA37}" destId="{3B825EF4-EA37-4611-BC17-94284C96D541}" srcOrd="3" destOrd="0" parTransId="{8D6BC4DB-06D5-4C84-9F3B-402D7346B4F3}" sibTransId="{32A97E86-3276-460F-B480-2B356A031DBA}"/>
    <dgm:cxn modelId="{312CD9A7-C443-6141-9BAE-EDF8C42AEC66}" type="presOf" srcId="{A9EA9615-E2E5-426D-93F7-2AAED9ABC64D}" destId="{C8004909-2D97-2346-8F93-6806A647325B}" srcOrd="0" destOrd="0" presId="urn:microsoft.com/office/officeart/2005/8/layout/vList2"/>
    <dgm:cxn modelId="{946A21D6-EA2E-ED4E-8D66-145CC0DB473B}" type="presOf" srcId="{B0809BC4-60DE-454E-8625-9ADDC8D8612F}" destId="{BEA69D30-CC0E-D443-A426-679D62CE2BAD}" srcOrd="0" destOrd="0" presId="urn:microsoft.com/office/officeart/2005/8/layout/vList2"/>
    <dgm:cxn modelId="{184522E9-C8A5-2446-B434-B2814957B94A}" type="presOf" srcId="{11913F52-B908-4284-848F-9BDA37ADA607}" destId="{C677CFDF-058F-1045-8426-5491520529C7}" srcOrd="0" destOrd="0" presId="urn:microsoft.com/office/officeart/2005/8/layout/vList2"/>
    <dgm:cxn modelId="{09A7199D-F2EA-4F61-9096-4EB19A1499ED}" srcId="{16A04640-1D01-4B30-84B7-83343A18AA37}" destId="{11913F52-B908-4284-848F-9BDA37ADA607}" srcOrd="1" destOrd="0" parTransId="{0331D56A-2508-4EF0-91B6-DD143B38DCD5}" sibTransId="{BD3F512D-26FE-425A-8727-6D928B71F760}"/>
    <dgm:cxn modelId="{982BAFFB-E275-6345-AA57-65C9C104CCB3}" type="presOf" srcId="{16A04640-1D01-4B30-84B7-83343A18AA37}" destId="{F46960B9-550C-654E-ADED-E1E563F5E2CC}" srcOrd="0" destOrd="0" presId="urn:microsoft.com/office/officeart/2005/8/layout/vList2"/>
    <dgm:cxn modelId="{48393C00-C6E9-4310-B81B-14A7953D461D}" srcId="{16A04640-1D01-4B30-84B7-83343A18AA37}" destId="{A9EA9615-E2E5-426D-93F7-2AAED9ABC64D}" srcOrd="2" destOrd="0" parTransId="{7E0C82D6-8142-4E76-B0AE-1018A8C02543}" sibTransId="{2C99222F-582C-46EF-B801-12622754BE7D}"/>
    <dgm:cxn modelId="{B65545FF-DE25-4FC7-B9C2-40B96685160E}" srcId="{16A04640-1D01-4B30-84B7-83343A18AA37}" destId="{B0809BC4-60DE-454E-8625-9ADDC8D8612F}" srcOrd="0" destOrd="0" parTransId="{D2561F5B-C6CE-49CA-BB76-650330196979}" sibTransId="{FC56DD79-C067-4A1A-A9D3-5BCA50D554A8}"/>
    <dgm:cxn modelId="{8207A37D-0907-C842-8B5F-746F979FADFD}" type="presOf" srcId="{3B825EF4-EA37-4611-BC17-94284C96D541}" destId="{C0D143F1-F4A0-8448-BFF6-BBA38676D5EB}" srcOrd="0" destOrd="0" presId="urn:microsoft.com/office/officeart/2005/8/layout/vList2"/>
    <dgm:cxn modelId="{A0C34119-4711-1B43-99B0-B54A8637EB8F}" type="presParOf" srcId="{F46960B9-550C-654E-ADED-E1E563F5E2CC}" destId="{BEA69D30-CC0E-D443-A426-679D62CE2BAD}" srcOrd="0" destOrd="0" presId="urn:microsoft.com/office/officeart/2005/8/layout/vList2"/>
    <dgm:cxn modelId="{BB38BEF2-D406-AF41-BB16-BB890AE502AB}" type="presParOf" srcId="{F46960B9-550C-654E-ADED-E1E563F5E2CC}" destId="{74A1AD26-FB8A-EE40-82F6-D97FDA5DAF34}" srcOrd="1" destOrd="0" presId="urn:microsoft.com/office/officeart/2005/8/layout/vList2"/>
    <dgm:cxn modelId="{0654C4C2-C673-E946-9D35-03DF867083C5}" type="presParOf" srcId="{F46960B9-550C-654E-ADED-E1E563F5E2CC}" destId="{C677CFDF-058F-1045-8426-5491520529C7}" srcOrd="2" destOrd="0" presId="urn:microsoft.com/office/officeart/2005/8/layout/vList2"/>
    <dgm:cxn modelId="{5C8A50F6-DB13-9E42-B3DA-3995D1072576}" type="presParOf" srcId="{F46960B9-550C-654E-ADED-E1E563F5E2CC}" destId="{CEC5DFF4-EC56-F54E-ABB8-5F05FACC8D4C}" srcOrd="3" destOrd="0" presId="urn:microsoft.com/office/officeart/2005/8/layout/vList2"/>
    <dgm:cxn modelId="{5E1BCAA6-E067-474B-B5DC-ABBDCFBEB92E}" type="presParOf" srcId="{F46960B9-550C-654E-ADED-E1E563F5E2CC}" destId="{C8004909-2D97-2346-8F93-6806A647325B}" srcOrd="4" destOrd="0" presId="urn:microsoft.com/office/officeart/2005/8/layout/vList2"/>
    <dgm:cxn modelId="{D13855D1-431E-2D48-8C3B-46979885EB99}" type="presParOf" srcId="{F46960B9-550C-654E-ADED-E1E563F5E2CC}" destId="{41845838-19E3-6047-8670-03570EEBDEA7}" srcOrd="5" destOrd="0" presId="urn:microsoft.com/office/officeart/2005/8/layout/vList2"/>
    <dgm:cxn modelId="{696D4989-2F34-4249-9719-A74C5A3774D1}" type="presParOf" srcId="{F46960B9-550C-654E-ADED-E1E563F5E2CC}" destId="{C0D143F1-F4A0-8448-BFF6-BBA38676D5E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E0BF31-E434-4554-93C2-43B6E88A9CB1}"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7C27C67-E889-474B-B01A-107FDD201EC7}">
      <dgm:prSet/>
      <dgm:spPr/>
      <dgm:t>
        <a:bodyPr/>
        <a:lstStyle/>
        <a:p>
          <a:pPr>
            <a:defRPr cap="all"/>
          </a:pPr>
          <a:r>
            <a:rPr lang="en-US"/>
            <a:t>Patent Prosecution</a:t>
          </a:r>
        </a:p>
      </dgm:t>
    </dgm:pt>
    <dgm:pt modelId="{E13670CE-B7DF-4F4F-B994-2922BC56759C}" type="parTrans" cxnId="{0DCB72D8-6DC3-4463-B863-549D222E94D4}">
      <dgm:prSet/>
      <dgm:spPr/>
      <dgm:t>
        <a:bodyPr/>
        <a:lstStyle/>
        <a:p>
          <a:endParaRPr lang="en-US"/>
        </a:p>
      </dgm:t>
    </dgm:pt>
    <dgm:pt modelId="{85C83E5D-866D-42E7-A709-363EDE9683E6}" type="sibTrans" cxnId="{0DCB72D8-6DC3-4463-B863-549D222E94D4}">
      <dgm:prSet/>
      <dgm:spPr/>
      <dgm:t>
        <a:bodyPr/>
        <a:lstStyle/>
        <a:p>
          <a:endParaRPr lang="en-US"/>
        </a:p>
      </dgm:t>
    </dgm:pt>
    <dgm:pt modelId="{EE15CB12-BBFA-4442-99E4-47697C5F2515}">
      <dgm:prSet/>
      <dgm:spPr/>
      <dgm:t>
        <a:bodyPr/>
        <a:lstStyle/>
        <a:p>
          <a:pPr>
            <a:defRPr cap="all"/>
          </a:pPr>
          <a:r>
            <a:rPr lang="en-US"/>
            <a:t>Patent Litigation</a:t>
          </a:r>
        </a:p>
      </dgm:t>
    </dgm:pt>
    <dgm:pt modelId="{D79B4D6F-17D9-4C76-A35E-140ED8DA0C8E}" type="parTrans" cxnId="{D2B1B8E8-F0A3-49EC-BC3E-C990E090FA39}">
      <dgm:prSet/>
      <dgm:spPr/>
      <dgm:t>
        <a:bodyPr/>
        <a:lstStyle/>
        <a:p>
          <a:endParaRPr lang="en-US"/>
        </a:p>
      </dgm:t>
    </dgm:pt>
    <dgm:pt modelId="{E0227BEA-CA6E-4B82-9033-CEAE93C494C0}" type="sibTrans" cxnId="{D2B1B8E8-F0A3-49EC-BC3E-C990E090FA39}">
      <dgm:prSet/>
      <dgm:spPr/>
      <dgm:t>
        <a:bodyPr/>
        <a:lstStyle/>
        <a:p>
          <a:endParaRPr lang="en-US"/>
        </a:p>
      </dgm:t>
    </dgm:pt>
    <dgm:pt modelId="{04F37D07-70CB-45DF-A54A-D653ED15C2E8}">
      <dgm:prSet/>
      <dgm:spPr/>
      <dgm:t>
        <a:bodyPr/>
        <a:lstStyle/>
        <a:p>
          <a:pPr>
            <a:defRPr cap="all"/>
          </a:pPr>
          <a:r>
            <a:rPr lang="en-US"/>
            <a:t>Patent Licensing</a:t>
          </a:r>
        </a:p>
      </dgm:t>
    </dgm:pt>
    <dgm:pt modelId="{9FC42C76-FB54-4F40-A490-73F468B8C7E7}" type="parTrans" cxnId="{23A698D6-39A5-4A3A-AF0D-1569BC752E53}">
      <dgm:prSet/>
      <dgm:spPr/>
      <dgm:t>
        <a:bodyPr/>
        <a:lstStyle/>
        <a:p>
          <a:endParaRPr lang="en-US"/>
        </a:p>
      </dgm:t>
    </dgm:pt>
    <dgm:pt modelId="{21FB60C5-4A38-4524-8B85-993E484A8BED}" type="sibTrans" cxnId="{23A698D6-39A5-4A3A-AF0D-1569BC752E53}">
      <dgm:prSet/>
      <dgm:spPr/>
      <dgm:t>
        <a:bodyPr/>
        <a:lstStyle/>
        <a:p>
          <a:endParaRPr lang="en-US"/>
        </a:p>
      </dgm:t>
    </dgm:pt>
    <dgm:pt modelId="{7E13160C-2520-4995-98D8-A526709BA295}" type="pres">
      <dgm:prSet presAssocID="{D5E0BF31-E434-4554-93C2-43B6E88A9CB1}" presName="root" presStyleCnt="0">
        <dgm:presLayoutVars>
          <dgm:dir/>
          <dgm:resizeHandles val="exact"/>
        </dgm:presLayoutVars>
      </dgm:prSet>
      <dgm:spPr/>
      <dgm:t>
        <a:bodyPr/>
        <a:lstStyle/>
        <a:p>
          <a:endParaRPr lang="en-US"/>
        </a:p>
      </dgm:t>
    </dgm:pt>
    <dgm:pt modelId="{3EE99398-3452-4D8B-9639-070B9AF26FFF}" type="pres">
      <dgm:prSet presAssocID="{C7C27C67-E889-474B-B01A-107FDD201EC7}" presName="compNode" presStyleCnt="0"/>
      <dgm:spPr/>
    </dgm:pt>
    <dgm:pt modelId="{6D067678-DCE6-44E3-B766-812A7786DAE1}" type="pres">
      <dgm:prSet presAssocID="{C7C27C67-E889-474B-B01A-107FDD201EC7}" presName="iconBgRect" presStyleLbl="bgShp" presStyleIdx="0" presStyleCnt="3"/>
      <dgm:spPr/>
    </dgm:pt>
    <dgm:pt modelId="{503CAABE-F4AF-41C6-88A9-A65FE1F771B4}" type="pres">
      <dgm:prSet presAssocID="{C7C27C67-E889-474B-B01A-107FDD201EC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Gavel"/>
        </a:ext>
      </dgm:extLst>
    </dgm:pt>
    <dgm:pt modelId="{F2AB38C5-06EB-42AB-8A05-7A597A280362}" type="pres">
      <dgm:prSet presAssocID="{C7C27C67-E889-474B-B01A-107FDD201EC7}" presName="spaceRect" presStyleCnt="0"/>
      <dgm:spPr/>
    </dgm:pt>
    <dgm:pt modelId="{49DCB781-5811-4BD4-BFC0-945C5FA1F857}" type="pres">
      <dgm:prSet presAssocID="{C7C27C67-E889-474B-B01A-107FDD201EC7}" presName="textRect" presStyleLbl="revTx" presStyleIdx="0" presStyleCnt="3">
        <dgm:presLayoutVars>
          <dgm:chMax val="1"/>
          <dgm:chPref val="1"/>
        </dgm:presLayoutVars>
      </dgm:prSet>
      <dgm:spPr/>
      <dgm:t>
        <a:bodyPr/>
        <a:lstStyle/>
        <a:p>
          <a:endParaRPr lang="en-US"/>
        </a:p>
      </dgm:t>
    </dgm:pt>
    <dgm:pt modelId="{F893ACBF-5177-4954-8277-64C6E60AEB53}" type="pres">
      <dgm:prSet presAssocID="{85C83E5D-866D-42E7-A709-363EDE9683E6}" presName="sibTrans" presStyleCnt="0"/>
      <dgm:spPr/>
    </dgm:pt>
    <dgm:pt modelId="{978281D1-5C45-46DB-8FA1-DCAE2751496D}" type="pres">
      <dgm:prSet presAssocID="{EE15CB12-BBFA-4442-99E4-47697C5F2515}" presName="compNode" presStyleCnt="0"/>
      <dgm:spPr/>
    </dgm:pt>
    <dgm:pt modelId="{BF6E574D-13B3-4E9D-A136-76191B2E3D6E}" type="pres">
      <dgm:prSet presAssocID="{EE15CB12-BBFA-4442-99E4-47697C5F2515}" presName="iconBgRect" presStyleLbl="bgShp" presStyleIdx="1" presStyleCnt="3"/>
      <dgm:spPr/>
    </dgm:pt>
    <dgm:pt modelId="{D74CB159-08D2-4F67-83BD-BC95CE9E693A}" type="pres">
      <dgm:prSet presAssocID="{EE15CB12-BBFA-4442-99E4-47697C5F251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cales of Justice"/>
        </a:ext>
      </dgm:extLst>
    </dgm:pt>
    <dgm:pt modelId="{69B80A38-AA44-430E-82AF-6D4A43B26020}" type="pres">
      <dgm:prSet presAssocID="{EE15CB12-BBFA-4442-99E4-47697C5F2515}" presName="spaceRect" presStyleCnt="0"/>
      <dgm:spPr/>
    </dgm:pt>
    <dgm:pt modelId="{F37261A0-FAD3-4190-9899-D0E46E1EDD70}" type="pres">
      <dgm:prSet presAssocID="{EE15CB12-BBFA-4442-99E4-47697C5F2515}" presName="textRect" presStyleLbl="revTx" presStyleIdx="1" presStyleCnt="3">
        <dgm:presLayoutVars>
          <dgm:chMax val="1"/>
          <dgm:chPref val="1"/>
        </dgm:presLayoutVars>
      </dgm:prSet>
      <dgm:spPr/>
      <dgm:t>
        <a:bodyPr/>
        <a:lstStyle/>
        <a:p>
          <a:endParaRPr lang="en-US"/>
        </a:p>
      </dgm:t>
    </dgm:pt>
    <dgm:pt modelId="{5CD8762E-2BCD-418C-BB7A-0C5E9EA70258}" type="pres">
      <dgm:prSet presAssocID="{E0227BEA-CA6E-4B82-9033-CEAE93C494C0}" presName="sibTrans" presStyleCnt="0"/>
      <dgm:spPr/>
    </dgm:pt>
    <dgm:pt modelId="{DCF6D980-8013-4738-85C3-815EA57F8F8A}" type="pres">
      <dgm:prSet presAssocID="{04F37D07-70CB-45DF-A54A-D653ED15C2E8}" presName="compNode" presStyleCnt="0"/>
      <dgm:spPr/>
    </dgm:pt>
    <dgm:pt modelId="{CE1A0340-BBE2-4A5F-8223-1C15212F0953}" type="pres">
      <dgm:prSet presAssocID="{04F37D07-70CB-45DF-A54A-D653ED15C2E8}" presName="iconBgRect" presStyleLbl="bgShp" presStyleIdx="2" presStyleCnt="3"/>
      <dgm:spPr/>
    </dgm:pt>
    <dgm:pt modelId="{0029BF96-6250-4298-918F-BDDF67EFC582}" type="pres">
      <dgm:prSet presAssocID="{04F37D07-70CB-45DF-A54A-D653ED15C2E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heckmark"/>
        </a:ext>
      </dgm:extLst>
    </dgm:pt>
    <dgm:pt modelId="{3AE680A2-B0A0-4512-B175-45E513DE28A7}" type="pres">
      <dgm:prSet presAssocID="{04F37D07-70CB-45DF-A54A-D653ED15C2E8}" presName="spaceRect" presStyleCnt="0"/>
      <dgm:spPr/>
    </dgm:pt>
    <dgm:pt modelId="{0145F3CD-09E4-4D08-B9CC-C314D2FC0D9A}" type="pres">
      <dgm:prSet presAssocID="{04F37D07-70CB-45DF-A54A-D653ED15C2E8}" presName="textRect" presStyleLbl="revTx" presStyleIdx="2" presStyleCnt="3">
        <dgm:presLayoutVars>
          <dgm:chMax val="1"/>
          <dgm:chPref val="1"/>
        </dgm:presLayoutVars>
      </dgm:prSet>
      <dgm:spPr/>
      <dgm:t>
        <a:bodyPr/>
        <a:lstStyle/>
        <a:p>
          <a:endParaRPr lang="en-US"/>
        </a:p>
      </dgm:t>
    </dgm:pt>
  </dgm:ptLst>
  <dgm:cxnLst>
    <dgm:cxn modelId="{F0624DE3-C96A-4CF1-B76D-552023864364}" type="presOf" srcId="{D5E0BF31-E434-4554-93C2-43B6E88A9CB1}" destId="{7E13160C-2520-4995-98D8-A526709BA295}" srcOrd="0" destOrd="0" presId="urn:microsoft.com/office/officeart/2018/5/layout/IconCircleLabelList"/>
    <dgm:cxn modelId="{0DCB72D8-6DC3-4463-B863-549D222E94D4}" srcId="{D5E0BF31-E434-4554-93C2-43B6E88A9CB1}" destId="{C7C27C67-E889-474B-B01A-107FDD201EC7}" srcOrd="0" destOrd="0" parTransId="{E13670CE-B7DF-4F4F-B994-2922BC56759C}" sibTransId="{85C83E5D-866D-42E7-A709-363EDE9683E6}"/>
    <dgm:cxn modelId="{D2B1B8E8-F0A3-49EC-BC3E-C990E090FA39}" srcId="{D5E0BF31-E434-4554-93C2-43B6E88A9CB1}" destId="{EE15CB12-BBFA-4442-99E4-47697C5F2515}" srcOrd="1" destOrd="0" parTransId="{D79B4D6F-17D9-4C76-A35E-140ED8DA0C8E}" sibTransId="{E0227BEA-CA6E-4B82-9033-CEAE93C494C0}"/>
    <dgm:cxn modelId="{A0A8BF0E-9D06-409C-9D8E-84C032E4879D}" type="presOf" srcId="{EE15CB12-BBFA-4442-99E4-47697C5F2515}" destId="{F37261A0-FAD3-4190-9899-D0E46E1EDD70}" srcOrd="0" destOrd="0" presId="urn:microsoft.com/office/officeart/2018/5/layout/IconCircleLabelList"/>
    <dgm:cxn modelId="{402AF374-739B-48E1-B29D-DE3AD96DE983}" type="presOf" srcId="{C7C27C67-E889-474B-B01A-107FDD201EC7}" destId="{49DCB781-5811-4BD4-BFC0-945C5FA1F857}" srcOrd="0" destOrd="0" presId="urn:microsoft.com/office/officeart/2018/5/layout/IconCircleLabelList"/>
    <dgm:cxn modelId="{2EBF0D50-1661-4EAA-B6F3-058BDD55CB0A}" type="presOf" srcId="{04F37D07-70CB-45DF-A54A-D653ED15C2E8}" destId="{0145F3CD-09E4-4D08-B9CC-C314D2FC0D9A}" srcOrd="0" destOrd="0" presId="urn:microsoft.com/office/officeart/2018/5/layout/IconCircleLabelList"/>
    <dgm:cxn modelId="{23A698D6-39A5-4A3A-AF0D-1569BC752E53}" srcId="{D5E0BF31-E434-4554-93C2-43B6E88A9CB1}" destId="{04F37D07-70CB-45DF-A54A-D653ED15C2E8}" srcOrd="2" destOrd="0" parTransId="{9FC42C76-FB54-4F40-A490-73F468B8C7E7}" sibTransId="{21FB60C5-4A38-4524-8B85-993E484A8BED}"/>
    <dgm:cxn modelId="{A59E5938-56F1-4E5F-B084-0362E7463354}" type="presParOf" srcId="{7E13160C-2520-4995-98D8-A526709BA295}" destId="{3EE99398-3452-4D8B-9639-070B9AF26FFF}" srcOrd="0" destOrd="0" presId="urn:microsoft.com/office/officeart/2018/5/layout/IconCircleLabelList"/>
    <dgm:cxn modelId="{04965BB1-4B2B-4D66-A91D-191C69FBC9B3}" type="presParOf" srcId="{3EE99398-3452-4D8B-9639-070B9AF26FFF}" destId="{6D067678-DCE6-44E3-B766-812A7786DAE1}" srcOrd="0" destOrd="0" presId="urn:microsoft.com/office/officeart/2018/5/layout/IconCircleLabelList"/>
    <dgm:cxn modelId="{5CD808FC-82ED-449F-BF8F-D9211585E7BC}" type="presParOf" srcId="{3EE99398-3452-4D8B-9639-070B9AF26FFF}" destId="{503CAABE-F4AF-41C6-88A9-A65FE1F771B4}" srcOrd="1" destOrd="0" presId="urn:microsoft.com/office/officeart/2018/5/layout/IconCircleLabelList"/>
    <dgm:cxn modelId="{641E936E-1BBC-4ACD-B8A9-080EE119E238}" type="presParOf" srcId="{3EE99398-3452-4D8B-9639-070B9AF26FFF}" destId="{F2AB38C5-06EB-42AB-8A05-7A597A280362}" srcOrd="2" destOrd="0" presId="urn:microsoft.com/office/officeart/2018/5/layout/IconCircleLabelList"/>
    <dgm:cxn modelId="{147DA0E9-9166-4FA4-BBD2-DAB2070CBC57}" type="presParOf" srcId="{3EE99398-3452-4D8B-9639-070B9AF26FFF}" destId="{49DCB781-5811-4BD4-BFC0-945C5FA1F857}" srcOrd="3" destOrd="0" presId="urn:microsoft.com/office/officeart/2018/5/layout/IconCircleLabelList"/>
    <dgm:cxn modelId="{6808F0CC-12EF-47B1-BFC2-A8A3B3666321}" type="presParOf" srcId="{7E13160C-2520-4995-98D8-A526709BA295}" destId="{F893ACBF-5177-4954-8277-64C6E60AEB53}" srcOrd="1" destOrd="0" presId="urn:microsoft.com/office/officeart/2018/5/layout/IconCircleLabelList"/>
    <dgm:cxn modelId="{EC6731E0-6EE3-4507-918F-A140FF4330F8}" type="presParOf" srcId="{7E13160C-2520-4995-98D8-A526709BA295}" destId="{978281D1-5C45-46DB-8FA1-DCAE2751496D}" srcOrd="2" destOrd="0" presId="urn:microsoft.com/office/officeart/2018/5/layout/IconCircleLabelList"/>
    <dgm:cxn modelId="{84C3959A-E13F-4952-8B26-9F6266F9ED51}" type="presParOf" srcId="{978281D1-5C45-46DB-8FA1-DCAE2751496D}" destId="{BF6E574D-13B3-4E9D-A136-76191B2E3D6E}" srcOrd="0" destOrd="0" presId="urn:microsoft.com/office/officeart/2018/5/layout/IconCircleLabelList"/>
    <dgm:cxn modelId="{F6457C3B-147F-4954-9B6D-8EFAA33889A8}" type="presParOf" srcId="{978281D1-5C45-46DB-8FA1-DCAE2751496D}" destId="{D74CB159-08D2-4F67-83BD-BC95CE9E693A}" srcOrd="1" destOrd="0" presId="urn:microsoft.com/office/officeart/2018/5/layout/IconCircleLabelList"/>
    <dgm:cxn modelId="{0C7D704A-992E-4D87-9771-ED8AA5AF3CF7}" type="presParOf" srcId="{978281D1-5C45-46DB-8FA1-DCAE2751496D}" destId="{69B80A38-AA44-430E-82AF-6D4A43B26020}" srcOrd="2" destOrd="0" presId="urn:microsoft.com/office/officeart/2018/5/layout/IconCircleLabelList"/>
    <dgm:cxn modelId="{71D532A7-4008-4097-9211-DE7CA9E11A51}" type="presParOf" srcId="{978281D1-5C45-46DB-8FA1-DCAE2751496D}" destId="{F37261A0-FAD3-4190-9899-D0E46E1EDD70}" srcOrd="3" destOrd="0" presId="urn:microsoft.com/office/officeart/2018/5/layout/IconCircleLabelList"/>
    <dgm:cxn modelId="{4A48471B-61E7-430B-ADFE-5FB47AC96373}" type="presParOf" srcId="{7E13160C-2520-4995-98D8-A526709BA295}" destId="{5CD8762E-2BCD-418C-BB7A-0C5E9EA70258}" srcOrd="3" destOrd="0" presId="urn:microsoft.com/office/officeart/2018/5/layout/IconCircleLabelList"/>
    <dgm:cxn modelId="{90019A1B-5141-49A1-AF44-D4C737EA026C}" type="presParOf" srcId="{7E13160C-2520-4995-98D8-A526709BA295}" destId="{DCF6D980-8013-4738-85C3-815EA57F8F8A}" srcOrd="4" destOrd="0" presId="urn:microsoft.com/office/officeart/2018/5/layout/IconCircleLabelList"/>
    <dgm:cxn modelId="{65ABFF88-178D-4EE4-8D45-E8F45C554754}" type="presParOf" srcId="{DCF6D980-8013-4738-85C3-815EA57F8F8A}" destId="{CE1A0340-BBE2-4A5F-8223-1C15212F0953}" srcOrd="0" destOrd="0" presId="urn:microsoft.com/office/officeart/2018/5/layout/IconCircleLabelList"/>
    <dgm:cxn modelId="{37F018B5-6C69-4448-8FDE-FA5535B61BE4}" type="presParOf" srcId="{DCF6D980-8013-4738-85C3-815EA57F8F8A}" destId="{0029BF96-6250-4298-918F-BDDF67EFC582}" srcOrd="1" destOrd="0" presId="urn:microsoft.com/office/officeart/2018/5/layout/IconCircleLabelList"/>
    <dgm:cxn modelId="{0881AAD7-30A0-45D8-8568-A85AB756EB6A}" type="presParOf" srcId="{DCF6D980-8013-4738-85C3-815EA57F8F8A}" destId="{3AE680A2-B0A0-4512-B175-45E513DE28A7}" srcOrd="2" destOrd="0" presId="urn:microsoft.com/office/officeart/2018/5/layout/IconCircleLabelList"/>
    <dgm:cxn modelId="{CF45BF1B-6ACD-4D39-A97D-1DDA647215EC}" type="presParOf" srcId="{DCF6D980-8013-4738-85C3-815EA57F8F8A}" destId="{0145F3CD-09E4-4D08-B9CC-C314D2FC0D9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78D693-D2C9-48E2-840C-EC225C670B2A}" type="doc">
      <dgm:prSet loTypeId="urn:microsoft.com/office/officeart/2016/7/layout/RepeatingBendingProcessNew" loCatId="process" qsTypeId="urn:microsoft.com/office/officeart/2005/8/quickstyle/simple5" qsCatId="simple" csTypeId="urn:microsoft.com/office/officeart/2005/8/colors/colorful5" csCatId="colorful" phldr="1"/>
      <dgm:spPr/>
      <dgm:t>
        <a:bodyPr/>
        <a:lstStyle/>
        <a:p>
          <a:endParaRPr lang="en-US"/>
        </a:p>
      </dgm:t>
    </dgm:pt>
    <dgm:pt modelId="{5C6F7AA6-0CC0-4169-89E6-5DE665094489}">
      <dgm:prSet/>
      <dgm:spPr/>
      <dgm:t>
        <a:bodyPr/>
        <a:lstStyle/>
        <a:p>
          <a:r>
            <a:rPr lang="en-US" dirty="0"/>
            <a:t>Filing Date / Priority Date</a:t>
          </a:r>
        </a:p>
      </dgm:t>
    </dgm:pt>
    <dgm:pt modelId="{9E03DC13-E50A-4F52-AA31-8908BD93238D}" type="parTrans" cxnId="{7761CD8C-A327-42FD-97C2-740358A6FEF5}">
      <dgm:prSet/>
      <dgm:spPr/>
      <dgm:t>
        <a:bodyPr/>
        <a:lstStyle/>
        <a:p>
          <a:endParaRPr lang="en-US"/>
        </a:p>
      </dgm:t>
    </dgm:pt>
    <dgm:pt modelId="{B28C5EE4-4A07-4AEA-ADB6-D9D8559D1027}" type="sibTrans" cxnId="{7761CD8C-A327-42FD-97C2-740358A6FEF5}">
      <dgm:prSet/>
      <dgm:spPr/>
      <dgm:t>
        <a:bodyPr/>
        <a:lstStyle/>
        <a:p>
          <a:endParaRPr lang="en-US"/>
        </a:p>
      </dgm:t>
    </dgm:pt>
    <dgm:pt modelId="{A6EA416A-8322-4631-88DD-54AFC1F16F86}">
      <dgm:prSet/>
      <dgm:spPr/>
      <dgm:t>
        <a:bodyPr/>
        <a:lstStyle/>
        <a:p>
          <a:r>
            <a:rPr lang="en-US" dirty="0"/>
            <a:t>Provisional / Non-Provisional Patent</a:t>
          </a:r>
        </a:p>
      </dgm:t>
    </dgm:pt>
    <dgm:pt modelId="{E894DF58-2A62-45BA-9E24-74B2CE8AADC9}" type="parTrans" cxnId="{B593DB81-EA7D-4065-8C2C-401CBA215FFA}">
      <dgm:prSet/>
      <dgm:spPr/>
      <dgm:t>
        <a:bodyPr/>
        <a:lstStyle/>
        <a:p>
          <a:endParaRPr lang="en-US"/>
        </a:p>
      </dgm:t>
    </dgm:pt>
    <dgm:pt modelId="{E42D07F5-2670-414B-99F9-668F3672802B}" type="sibTrans" cxnId="{B593DB81-EA7D-4065-8C2C-401CBA215FFA}">
      <dgm:prSet/>
      <dgm:spPr/>
      <dgm:t>
        <a:bodyPr/>
        <a:lstStyle/>
        <a:p>
          <a:endParaRPr lang="en-US"/>
        </a:p>
      </dgm:t>
    </dgm:pt>
    <dgm:pt modelId="{D14C4E55-40AD-43F9-A1DC-C87358046779}">
      <dgm:prSet/>
      <dgm:spPr/>
      <dgm:t>
        <a:bodyPr/>
        <a:lstStyle/>
        <a:p>
          <a:r>
            <a:rPr lang="en-US" dirty="0"/>
            <a:t>Prior Art</a:t>
          </a:r>
        </a:p>
      </dgm:t>
    </dgm:pt>
    <dgm:pt modelId="{9ED1E1C7-C8C3-4544-B3AA-EEC6C9F8BE22}" type="parTrans" cxnId="{275CA3A7-D687-4F0D-8D1F-B357B5407469}">
      <dgm:prSet/>
      <dgm:spPr/>
      <dgm:t>
        <a:bodyPr/>
        <a:lstStyle/>
        <a:p>
          <a:endParaRPr lang="en-US"/>
        </a:p>
      </dgm:t>
    </dgm:pt>
    <dgm:pt modelId="{7F3C57B7-D557-423A-83C5-0E606FDB8246}" type="sibTrans" cxnId="{275CA3A7-D687-4F0D-8D1F-B357B5407469}">
      <dgm:prSet/>
      <dgm:spPr/>
      <dgm:t>
        <a:bodyPr/>
        <a:lstStyle/>
        <a:p>
          <a:endParaRPr lang="en-US"/>
        </a:p>
      </dgm:t>
    </dgm:pt>
    <dgm:pt modelId="{1A22084D-94E2-4802-A355-3B99EBD4AD00}">
      <dgm:prSet/>
      <dgm:spPr/>
      <dgm:t>
        <a:bodyPr/>
        <a:lstStyle/>
        <a:p>
          <a:r>
            <a:rPr lang="en-US"/>
            <a:t>Patent Cooperation Treaty (PCT) – 154 Contracting States</a:t>
          </a:r>
        </a:p>
      </dgm:t>
    </dgm:pt>
    <dgm:pt modelId="{AE06179C-6856-450B-8D02-8B329EFF4B25}" type="parTrans" cxnId="{EAC9E154-1FE9-4D88-BD1F-49ECB8E45ADC}">
      <dgm:prSet/>
      <dgm:spPr/>
      <dgm:t>
        <a:bodyPr/>
        <a:lstStyle/>
        <a:p>
          <a:endParaRPr lang="en-US"/>
        </a:p>
      </dgm:t>
    </dgm:pt>
    <dgm:pt modelId="{BAEEFC48-374B-4269-923E-35AF7F7BFA6E}" type="sibTrans" cxnId="{EAC9E154-1FE9-4D88-BD1F-49ECB8E45ADC}">
      <dgm:prSet/>
      <dgm:spPr/>
      <dgm:t>
        <a:bodyPr/>
        <a:lstStyle/>
        <a:p>
          <a:endParaRPr lang="en-US"/>
        </a:p>
      </dgm:t>
    </dgm:pt>
    <dgm:pt modelId="{54217307-8411-49BB-B4BC-B8F99280D14D}">
      <dgm:prSet/>
      <dgm:spPr/>
      <dgm:t>
        <a:bodyPr/>
        <a:lstStyle/>
        <a:p>
          <a:r>
            <a:rPr lang="en-US" dirty="0"/>
            <a:t>Information Disclosure Statement (IDS)</a:t>
          </a:r>
        </a:p>
      </dgm:t>
    </dgm:pt>
    <dgm:pt modelId="{6BF1C3E1-ED0B-4828-8749-4E1DB879CB74}" type="parTrans" cxnId="{2B8AAB74-24A5-48DA-8F98-C41F51B0A19A}">
      <dgm:prSet/>
      <dgm:spPr/>
      <dgm:t>
        <a:bodyPr/>
        <a:lstStyle/>
        <a:p>
          <a:endParaRPr lang="en-US"/>
        </a:p>
      </dgm:t>
    </dgm:pt>
    <dgm:pt modelId="{AE075ACD-6B00-4EB0-9372-7FC5C6D43D85}" type="sibTrans" cxnId="{2B8AAB74-24A5-48DA-8F98-C41F51B0A19A}">
      <dgm:prSet/>
      <dgm:spPr/>
      <dgm:t>
        <a:bodyPr/>
        <a:lstStyle/>
        <a:p>
          <a:endParaRPr lang="en-US"/>
        </a:p>
      </dgm:t>
    </dgm:pt>
    <dgm:pt modelId="{73FCC37B-1A0E-4BAD-BEF9-1E0507FBB8D8}">
      <dgm:prSet/>
      <dgm:spPr/>
      <dgm:t>
        <a:bodyPr/>
        <a:lstStyle/>
        <a:p>
          <a:r>
            <a:rPr lang="en-US"/>
            <a:t>Publication</a:t>
          </a:r>
        </a:p>
      </dgm:t>
    </dgm:pt>
    <dgm:pt modelId="{B66C6891-FEE7-4009-B8EA-0B765BEF6EF8}" type="parTrans" cxnId="{AAE00DCE-AA29-4946-9252-8A0DC8734A7C}">
      <dgm:prSet/>
      <dgm:spPr/>
      <dgm:t>
        <a:bodyPr/>
        <a:lstStyle/>
        <a:p>
          <a:endParaRPr lang="en-US"/>
        </a:p>
      </dgm:t>
    </dgm:pt>
    <dgm:pt modelId="{A9BD654B-2213-4005-9865-DBE5F944BB0D}" type="sibTrans" cxnId="{AAE00DCE-AA29-4946-9252-8A0DC8734A7C}">
      <dgm:prSet/>
      <dgm:spPr/>
      <dgm:t>
        <a:bodyPr/>
        <a:lstStyle/>
        <a:p>
          <a:endParaRPr lang="en-US"/>
        </a:p>
      </dgm:t>
    </dgm:pt>
    <dgm:pt modelId="{F4C842E1-11ED-42A9-A7DF-A2BA3ED00389}">
      <dgm:prSet/>
      <dgm:spPr/>
      <dgm:t>
        <a:bodyPr/>
        <a:lstStyle/>
        <a:p>
          <a:r>
            <a:rPr lang="en-US"/>
            <a:t>Office Action (Final and Non-Final)</a:t>
          </a:r>
        </a:p>
      </dgm:t>
    </dgm:pt>
    <dgm:pt modelId="{EB1D84F7-DE41-42F1-AE9F-FAECA7B0E25F}" type="parTrans" cxnId="{77D82F9D-D65A-46F5-9B75-A8071FCCAE49}">
      <dgm:prSet/>
      <dgm:spPr/>
      <dgm:t>
        <a:bodyPr/>
        <a:lstStyle/>
        <a:p>
          <a:endParaRPr lang="en-US"/>
        </a:p>
      </dgm:t>
    </dgm:pt>
    <dgm:pt modelId="{3D976EFA-97AD-45B5-A08B-5D23FDB1AAA2}" type="sibTrans" cxnId="{77D82F9D-D65A-46F5-9B75-A8071FCCAE49}">
      <dgm:prSet/>
      <dgm:spPr/>
      <dgm:t>
        <a:bodyPr/>
        <a:lstStyle/>
        <a:p>
          <a:endParaRPr lang="en-US"/>
        </a:p>
      </dgm:t>
    </dgm:pt>
    <dgm:pt modelId="{258B751B-840F-405C-AAE5-DC87322A170D}">
      <dgm:prSet/>
      <dgm:spPr/>
      <dgm:t>
        <a:bodyPr/>
        <a:lstStyle/>
        <a:p>
          <a:r>
            <a:rPr lang="en-US"/>
            <a:t>Examiner Interview</a:t>
          </a:r>
        </a:p>
      </dgm:t>
    </dgm:pt>
    <dgm:pt modelId="{C1149255-AA57-4A2D-B55E-4B411B1B0E9D}" type="parTrans" cxnId="{5E621D06-69CF-4DDE-897A-F3802A3FAAB8}">
      <dgm:prSet/>
      <dgm:spPr/>
      <dgm:t>
        <a:bodyPr/>
        <a:lstStyle/>
        <a:p>
          <a:endParaRPr lang="en-US"/>
        </a:p>
      </dgm:t>
    </dgm:pt>
    <dgm:pt modelId="{0E536772-1F67-429F-9D2C-3BE2E5B7A231}" type="sibTrans" cxnId="{5E621D06-69CF-4DDE-897A-F3802A3FAAB8}">
      <dgm:prSet/>
      <dgm:spPr/>
      <dgm:t>
        <a:bodyPr/>
        <a:lstStyle/>
        <a:p>
          <a:endParaRPr lang="en-US"/>
        </a:p>
      </dgm:t>
    </dgm:pt>
    <dgm:pt modelId="{CD104A49-6A3E-4723-82B5-4407BC7BBEB6}">
      <dgm:prSet/>
      <dgm:spPr/>
      <dgm:t>
        <a:bodyPr/>
        <a:lstStyle/>
        <a:p>
          <a:r>
            <a:rPr lang="en-US"/>
            <a:t>Appeals / Continuation</a:t>
          </a:r>
        </a:p>
      </dgm:t>
    </dgm:pt>
    <dgm:pt modelId="{9FC623A8-6D54-46C3-8CF7-F0226DB8399C}" type="parTrans" cxnId="{65DD742F-E7B1-4B2D-B731-57EED1307620}">
      <dgm:prSet/>
      <dgm:spPr/>
      <dgm:t>
        <a:bodyPr/>
        <a:lstStyle/>
        <a:p>
          <a:endParaRPr lang="en-US"/>
        </a:p>
      </dgm:t>
    </dgm:pt>
    <dgm:pt modelId="{8DD86BC2-E104-4DCC-94E0-693158EAE129}" type="sibTrans" cxnId="{65DD742F-E7B1-4B2D-B731-57EED1307620}">
      <dgm:prSet/>
      <dgm:spPr/>
      <dgm:t>
        <a:bodyPr/>
        <a:lstStyle/>
        <a:p>
          <a:endParaRPr lang="en-US"/>
        </a:p>
      </dgm:t>
    </dgm:pt>
    <dgm:pt modelId="{90701298-A253-49A5-866F-5D16E2C30257}">
      <dgm:prSet/>
      <dgm:spPr/>
      <dgm:t>
        <a:bodyPr/>
        <a:lstStyle/>
        <a:p>
          <a:r>
            <a:rPr lang="en-US"/>
            <a:t>Patent Trial and Appeal Board (PTAB)</a:t>
          </a:r>
        </a:p>
      </dgm:t>
    </dgm:pt>
    <dgm:pt modelId="{FAFEA473-38A6-405D-A6C6-1B813D37032E}" type="parTrans" cxnId="{BD348E9D-5A4D-44A3-AFD6-47BC5CF3F742}">
      <dgm:prSet/>
      <dgm:spPr/>
      <dgm:t>
        <a:bodyPr/>
        <a:lstStyle/>
        <a:p>
          <a:endParaRPr lang="en-US"/>
        </a:p>
      </dgm:t>
    </dgm:pt>
    <dgm:pt modelId="{FB19EDFE-614B-4044-8A61-EDC822F0B76D}" type="sibTrans" cxnId="{BD348E9D-5A4D-44A3-AFD6-47BC5CF3F742}">
      <dgm:prSet/>
      <dgm:spPr/>
      <dgm:t>
        <a:bodyPr/>
        <a:lstStyle/>
        <a:p>
          <a:endParaRPr lang="en-US"/>
        </a:p>
      </dgm:t>
    </dgm:pt>
    <dgm:pt modelId="{6B5437CC-E461-4044-B000-100E043C25D6}">
      <dgm:prSet/>
      <dgm:spPr/>
      <dgm:t>
        <a:bodyPr/>
        <a:lstStyle/>
        <a:p>
          <a:r>
            <a:rPr lang="en-US"/>
            <a:t>Notice of Allowance</a:t>
          </a:r>
        </a:p>
      </dgm:t>
    </dgm:pt>
    <dgm:pt modelId="{E738F409-981F-440C-9554-D2ECF00D3D7C}" type="parTrans" cxnId="{966546FF-4E7E-4E45-A8B9-F506AEAE3B4C}">
      <dgm:prSet/>
      <dgm:spPr/>
      <dgm:t>
        <a:bodyPr/>
        <a:lstStyle/>
        <a:p>
          <a:endParaRPr lang="en-US"/>
        </a:p>
      </dgm:t>
    </dgm:pt>
    <dgm:pt modelId="{F0CB99D4-CF54-4638-9DDD-178F08B842C9}" type="sibTrans" cxnId="{966546FF-4E7E-4E45-A8B9-F506AEAE3B4C}">
      <dgm:prSet/>
      <dgm:spPr/>
      <dgm:t>
        <a:bodyPr/>
        <a:lstStyle/>
        <a:p>
          <a:endParaRPr lang="en-US"/>
        </a:p>
      </dgm:t>
    </dgm:pt>
    <dgm:pt modelId="{27ADF6B5-5377-4E37-97AB-32561E4F5D8B}">
      <dgm:prSet/>
      <dgm:spPr/>
      <dgm:t>
        <a:bodyPr/>
        <a:lstStyle/>
        <a:p>
          <a:r>
            <a:rPr lang="en-US"/>
            <a:t>Maintenance (3, 7, 11 years after issue)</a:t>
          </a:r>
        </a:p>
      </dgm:t>
    </dgm:pt>
    <dgm:pt modelId="{0AB8DF3E-76D1-4BA3-845D-F04E0033DACD}" type="parTrans" cxnId="{29508B78-0033-4C76-9083-370299C77B26}">
      <dgm:prSet/>
      <dgm:spPr/>
      <dgm:t>
        <a:bodyPr/>
        <a:lstStyle/>
        <a:p>
          <a:endParaRPr lang="en-US"/>
        </a:p>
      </dgm:t>
    </dgm:pt>
    <dgm:pt modelId="{896B7586-10BA-41D0-82CD-04FA2110BCC9}" type="sibTrans" cxnId="{29508B78-0033-4C76-9083-370299C77B26}">
      <dgm:prSet/>
      <dgm:spPr/>
      <dgm:t>
        <a:bodyPr/>
        <a:lstStyle/>
        <a:p>
          <a:endParaRPr lang="en-US"/>
        </a:p>
      </dgm:t>
    </dgm:pt>
    <dgm:pt modelId="{442B1853-ADD2-8548-9A58-9DB8AFC49332}" type="pres">
      <dgm:prSet presAssocID="{3978D693-D2C9-48E2-840C-EC225C670B2A}" presName="Name0" presStyleCnt="0">
        <dgm:presLayoutVars>
          <dgm:dir/>
          <dgm:resizeHandles val="exact"/>
        </dgm:presLayoutVars>
      </dgm:prSet>
      <dgm:spPr/>
      <dgm:t>
        <a:bodyPr/>
        <a:lstStyle/>
        <a:p>
          <a:endParaRPr lang="en-US"/>
        </a:p>
      </dgm:t>
    </dgm:pt>
    <dgm:pt modelId="{A75779A6-02CB-A745-BE10-4AAB0699C805}" type="pres">
      <dgm:prSet presAssocID="{5C6F7AA6-0CC0-4169-89E6-5DE665094489}" presName="node" presStyleLbl="node1" presStyleIdx="0" presStyleCnt="12">
        <dgm:presLayoutVars>
          <dgm:bulletEnabled val="1"/>
        </dgm:presLayoutVars>
      </dgm:prSet>
      <dgm:spPr/>
      <dgm:t>
        <a:bodyPr/>
        <a:lstStyle/>
        <a:p>
          <a:endParaRPr lang="en-US"/>
        </a:p>
      </dgm:t>
    </dgm:pt>
    <dgm:pt modelId="{D712C58F-F7A7-2347-B183-96F591619AAA}" type="pres">
      <dgm:prSet presAssocID="{B28C5EE4-4A07-4AEA-ADB6-D9D8559D1027}" presName="sibTrans" presStyleLbl="sibTrans1D1" presStyleIdx="0" presStyleCnt="11"/>
      <dgm:spPr/>
      <dgm:t>
        <a:bodyPr/>
        <a:lstStyle/>
        <a:p>
          <a:endParaRPr lang="en-US"/>
        </a:p>
      </dgm:t>
    </dgm:pt>
    <dgm:pt modelId="{5EFA0C43-6495-5E43-A680-6E89F355CF63}" type="pres">
      <dgm:prSet presAssocID="{B28C5EE4-4A07-4AEA-ADB6-D9D8559D1027}" presName="connectorText" presStyleLbl="sibTrans1D1" presStyleIdx="0" presStyleCnt="11"/>
      <dgm:spPr/>
      <dgm:t>
        <a:bodyPr/>
        <a:lstStyle/>
        <a:p>
          <a:endParaRPr lang="en-US"/>
        </a:p>
      </dgm:t>
    </dgm:pt>
    <dgm:pt modelId="{34DE1CDF-2E90-D448-9B1C-B2E30D9EEFC2}" type="pres">
      <dgm:prSet presAssocID="{A6EA416A-8322-4631-88DD-54AFC1F16F86}" presName="node" presStyleLbl="node1" presStyleIdx="1" presStyleCnt="12">
        <dgm:presLayoutVars>
          <dgm:bulletEnabled val="1"/>
        </dgm:presLayoutVars>
      </dgm:prSet>
      <dgm:spPr/>
      <dgm:t>
        <a:bodyPr/>
        <a:lstStyle/>
        <a:p>
          <a:endParaRPr lang="en-US"/>
        </a:p>
      </dgm:t>
    </dgm:pt>
    <dgm:pt modelId="{14F6CB3C-38BE-7F4E-8CEC-A31E87DE33C9}" type="pres">
      <dgm:prSet presAssocID="{E42D07F5-2670-414B-99F9-668F3672802B}" presName="sibTrans" presStyleLbl="sibTrans1D1" presStyleIdx="1" presStyleCnt="11"/>
      <dgm:spPr/>
      <dgm:t>
        <a:bodyPr/>
        <a:lstStyle/>
        <a:p>
          <a:endParaRPr lang="en-US"/>
        </a:p>
      </dgm:t>
    </dgm:pt>
    <dgm:pt modelId="{EE2B7A51-69AF-DB49-9E1A-04B37ED92F98}" type="pres">
      <dgm:prSet presAssocID="{E42D07F5-2670-414B-99F9-668F3672802B}" presName="connectorText" presStyleLbl="sibTrans1D1" presStyleIdx="1" presStyleCnt="11"/>
      <dgm:spPr/>
      <dgm:t>
        <a:bodyPr/>
        <a:lstStyle/>
        <a:p>
          <a:endParaRPr lang="en-US"/>
        </a:p>
      </dgm:t>
    </dgm:pt>
    <dgm:pt modelId="{3D9E622B-4940-3D48-BEC1-F03B5955E442}" type="pres">
      <dgm:prSet presAssocID="{D14C4E55-40AD-43F9-A1DC-C87358046779}" presName="node" presStyleLbl="node1" presStyleIdx="2" presStyleCnt="12">
        <dgm:presLayoutVars>
          <dgm:bulletEnabled val="1"/>
        </dgm:presLayoutVars>
      </dgm:prSet>
      <dgm:spPr/>
      <dgm:t>
        <a:bodyPr/>
        <a:lstStyle/>
        <a:p>
          <a:endParaRPr lang="en-US"/>
        </a:p>
      </dgm:t>
    </dgm:pt>
    <dgm:pt modelId="{4FD4FD7A-2EE7-454B-9F3A-0DF732176A48}" type="pres">
      <dgm:prSet presAssocID="{7F3C57B7-D557-423A-83C5-0E606FDB8246}" presName="sibTrans" presStyleLbl="sibTrans1D1" presStyleIdx="2" presStyleCnt="11"/>
      <dgm:spPr/>
      <dgm:t>
        <a:bodyPr/>
        <a:lstStyle/>
        <a:p>
          <a:endParaRPr lang="en-US"/>
        </a:p>
      </dgm:t>
    </dgm:pt>
    <dgm:pt modelId="{0BF3EFF3-DC2F-F741-9FB1-98AE602CAEA8}" type="pres">
      <dgm:prSet presAssocID="{7F3C57B7-D557-423A-83C5-0E606FDB8246}" presName="connectorText" presStyleLbl="sibTrans1D1" presStyleIdx="2" presStyleCnt="11"/>
      <dgm:spPr/>
      <dgm:t>
        <a:bodyPr/>
        <a:lstStyle/>
        <a:p>
          <a:endParaRPr lang="en-US"/>
        </a:p>
      </dgm:t>
    </dgm:pt>
    <dgm:pt modelId="{8EB5856F-315D-9A43-A601-0CBC15209376}" type="pres">
      <dgm:prSet presAssocID="{1A22084D-94E2-4802-A355-3B99EBD4AD00}" presName="node" presStyleLbl="node1" presStyleIdx="3" presStyleCnt="12">
        <dgm:presLayoutVars>
          <dgm:bulletEnabled val="1"/>
        </dgm:presLayoutVars>
      </dgm:prSet>
      <dgm:spPr/>
      <dgm:t>
        <a:bodyPr/>
        <a:lstStyle/>
        <a:p>
          <a:endParaRPr lang="en-US"/>
        </a:p>
      </dgm:t>
    </dgm:pt>
    <dgm:pt modelId="{013EDE64-0E65-4B40-BF51-B6FF01D5C770}" type="pres">
      <dgm:prSet presAssocID="{BAEEFC48-374B-4269-923E-35AF7F7BFA6E}" presName="sibTrans" presStyleLbl="sibTrans1D1" presStyleIdx="3" presStyleCnt="11"/>
      <dgm:spPr/>
      <dgm:t>
        <a:bodyPr/>
        <a:lstStyle/>
        <a:p>
          <a:endParaRPr lang="en-US"/>
        </a:p>
      </dgm:t>
    </dgm:pt>
    <dgm:pt modelId="{430D517F-4F2A-5B4F-A34A-D74EAAA73F21}" type="pres">
      <dgm:prSet presAssocID="{BAEEFC48-374B-4269-923E-35AF7F7BFA6E}" presName="connectorText" presStyleLbl="sibTrans1D1" presStyleIdx="3" presStyleCnt="11"/>
      <dgm:spPr/>
      <dgm:t>
        <a:bodyPr/>
        <a:lstStyle/>
        <a:p>
          <a:endParaRPr lang="en-US"/>
        </a:p>
      </dgm:t>
    </dgm:pt>
    <dgm:pt modelId="{262349D1-8F20-DB42-93C3-2903651E62EA}" type="pres">
      <dgm:prSet presAssocID="{54217307-8411-49BB-B4BC-B8F99280D14D}" presName="node" presStyleLbl="node1" presStyleIdx="4" presStyleCnt="12">
        <dgm:presLayoutVars>
          <dgm:bulletEnabled val="1"/>
        </dgm:presLayoutVars>
      </dgm:prSet>
      <dgm:spPr/>
      <dgm:t>
        <a:bodyPr/>
        <a:lstStyle/>
        <a:p>
          <a:endParaRPr lang="en-US"/>
        </a:p>
      </dgm:t>
    </dgm:pt>
    <dgm:pt modelId="{6BBB5F77-034E-E643-B240-1B7E04A40880}" type="pres">
      <dgm:prSet presAssocID="{AE075ACD-6B00-4EB0-9372-7FC5C6D43D85}" presName="sibTrans" presStyleLbl="sibTrans1D1" presStyleIdx="4" presStyleCnt="11"/>
      <dgm:spPr/>
      <dgm:t>
        <a:bodyPr/>
        <a:lstStyle/>
        <a:p>
          <a:endParaRPr lang="en-US"/>
        </a:p>
      </dgm:t>
    </dgm:pt>
    <dgm:pt modelId="{913A2634-195B-B541-9971-97F593DB578A}" type="pres">
      <dgm:prSet presAssocID="{AE075ACD-6B00-4EB0-9372-7FC5C6D43D85}" presName="connectorText" presStyleLbl="sibTrans1D1" presStyleIdx="4" presStyleCnt="11"/>
      <dgm:spPr/>
      <dgm:t>
        <a:bodyPr/>
        <a:lstStyle/>
        <a:p>
          <a:endParaRPr lang="en-US"/>
        </a:p>
      </dgm:t>
    </dgm:pt>
    <dgm:pt modelId="{8EE78680-6BF8-814D-9C4D-655B9308DF78}" type="pres">
      <dgm:prSet presAssocID="{73FCC37B-1A0E-4BAD-BEF9-1E0507FBB8D8}" presName="node" presStyleLbl="node1" presStyleIdx="5" presStyleCnt="12">
        <dgm:presLayoutVars>
          <dgm:bulletEnabled val="1"/>
        </dgm:presLayoutVars>
      </dgm:prSet>
      <dgm:spPr/>
      <dgm:t>
        <a:bodyPr/>
        <a:lstStyle/>
        <a:p>
          <a:endParaRPr lang="en-US"/>
        </a:p>
      </dgm:t>
    </dgm:pt>
    <dgm:pt modelId="{889062D9-B676-FB42-849A-B15C78D55424}" type="pres">
      <dgm:prSet presAssocID="{A9BD654B-2213-4005-9865-DBE5F944BB0D}" presName="sibTrans" presStyleLbl="sibTrans1D1" presStyleIdx="5" presStyleCnt="11"/>
      <dgm:spPr/>
      <dgm:t>
        <a:bodyPr/>
        <a:lstStyle/>
        <a:p>
          <a:endParaRPr lang="en-US"/>
        </a:p>
      </dgm:t>
    </dgm:pt>
    <dgm:pt modelId="{31D11DAE-5091-B84F-9290-C9811549163C}" type="pres">
      <dgm:prSet presAssocID="{A9BD654B-2213-4005-9865-DBE5F944BB0D}" presName="connectorText" presStyleLbl="sibTrans1D1" presStyleIdx="5" presStyleCnt="11"/>
      <dgm:spPr/>
      <dgm:t>
        <a:bodyPr/>
        <a:lstStyle/>
        <a:p>
          <a:endParaRPr lang="en-US"/>
        </a:p>
      </dgm:t>
    </dgm:pt>
    <dgm:pt modelId="{CD99B737-CE34-BF4D-846E-D8B7AB52DEE9}" type="pres">
      <dgm:prSet presAssocID="{F4C842E1-11ED-42A9-A7DF-A2BA3ED00389}" presName="node" presStyleLbl="node1" presStyleIdx="6" presStyleCnt="12">
        <dgm:presLayoutVars>
          <dgm:bulletEnabled val="1"/>
        </dgm:presLayoutVars>
      </dgm:prSet>
      <dgm:spPr/>
      <dgm:t>
        <a:bodyPr/>
        <a:lstStyle/>
        <a:p>
          <a:endParaRPr lang="en-US"/>
        </a:p>
      </dgm:t>
    </dgm:pt>
    <dgm:pt modelId="{737B496F-1FB4-E24B-B2BB-5228C0279CB9}" type="pres">
      <dgm:prSet presAssocID="{3D976EFA-97AD-45B5-A08B-5D23FDB1AAA2}" presName="sibTrans" presStyleLbl="sibTrans1D1" presStyleIdx="6" presStyleCnt="11"/>
      <dgm:spPr/>
      <dgm:t>
        <a:bodyPr/>
        <a:lstStyle/>
        <a:p>
          <a:endParaRPr lang="en-US"/>
        </a:p>
      </dgm:t>
    </dgm:pt>
    <dgm:pt modelId="{7E00DA8E-BDCF-564C-99AD-DBA39DA6EAC2}" type="pres">
      <dgm:prSet presAssocID="{3D976EFA-97AD-45B5-A08B-5D23FDB1AAA2}" presName="connectorText" presStyleLbl="sibTrans1D1" presStyleIdx="6" presStyleCnt="11"/>
      <dgm:spPr/>
      <dgm:t>
        <a:bodyPr/>
        <a:lstStyle/>
        <a:p>
          <a:endParaRPr lang="en-US"/>
        </a:p>
      </dgm:t>
    </dgm:pt>
    <dgm:pt modelId="{5473D018-6E36-914A-BF1E-8C156284A71B}" type="pres">
      <dgm:prSet presAssocID="{258B751B-840F-405C-AAE5-DC87322A170D}" presName="node" presStyleLbl="node1" presStyleIdx="7" presStyleCnt="12">
        <dgm:presLayoutVars>
          <dgm:bulletEnabled val="1"/>
        </dgm:presLayoutVars>
      </dgm:prSet>
      <dgm:spPr/>
      <dgm:t>
        <a:bodyPr/>
        <a:lstStyle/>
        <a:p>
          <a:endParaRPr lang="en-US"/>
        </a:p>
      </dgm:t>
    </dgm:pt>
    <dgm:pt modelId="{845BBA34-04AA-3B49-9662-D802E6C385E4}" type="pres">
      <dgm:prSet presAssocID="{0E536772-1F67-429F-9D2C-3BE2E5B7A231}" presName="sibTrans" presStyleLbl="sibTrans1D1" presStyleIdx="7" presStyleCnt="11"/>
      <dgm:spPr/>
      <dgm:t>
        <a:bodyPr/>
        <a:lstStyle/>
        <a:p>
          <a:endParaRPr lang="en-US"/>
        </a:p>
      </dgm:t>
    </dgm:pt>
    <dgm:pt modelId="{F39AD468-318A-B648-B603-E0A4B78BBE8F}" type="pres">
      <dgm:prSet presAssocID="{0E536772-1F67-429F-9D2C-3BE2E5B7A231}" presName="connectorText" presStyleLbl="sibTrans1D1" presStyleIdx="7" presStyleCnt="11"/>
      <dgm:spPr/>
      <dgm:t>
        <a:bodyPr/>
        <a:lstStyle/>
        <a:p>
          <a:endParaRPr lang="en-US"/>
        </a:p>
      </dgm:t>
    </dgm:pt>
    <dgm:pt modelId="{554F6B6A-6083-2B46-8D14-59D0F4245D14}" type="pres">
      <dgm:prSet presAssocID="{CD104A49-6A3E-4723-82B5-4407BC7BBEB6}" presName="node" presStyleLbl="node1" presStyleIdx="8" presStyleCnt="12">
        <dgm:presLayoutVars>
          <dgm:bulletEnabled val="1"/>
        </dgm:presLayoutVars>
      </dgm:prSet>
      <dgm:spPr/>
      <dgm:t>
        <a:bodyPr/>
        <a:lstStyle/>
        <a:p>
          <a:endParaRPr lang="en-US"/>
        </a:p>
      </dgm:t>
    </dgm:pt>
    <dgm:pt modelId="{161B7193-7BE2-9A42-BA33-9037F31AF953}" type="pres">
      <dgm:prSet presAssocID="{8DD86BC2-E104-4DCC-94E0-693158EAE129}" presName="sibTrans" presStyleLbl="sibTrans1D1" presStyleIdx="8" presStyleCnt="11"/>
      <dgm:spPr/>
      <dgm:t>
        <a:bodyPr/>
        <a:lstStyle/>
        <a:p>
          <a:endParaRPr lang="en-US"/>
        </a:p>
      </dgm:t>
    </dgm:pt>
    <dgm:pt modelId="{68EE20B3-35D2-8846-84B8-C4763C732BFC}" type="pres">
      <dgm:prSet presAssocID="{8DD86BC2-E104-4DCC-94E0-693158EAE129}" presName="connectorText" presStyleLbl="sibTrans1D1" presStyleIdx="8" presStyleCnt="11"/>
      <dgm:spPr/>
      <dgm:t>
        <a:bodyPr/>
        <a:lstStyle/>
        <a:p>
          <a:endParaRPr lang="en-US"/>
        </a:p>
      </dgm:t>
    </dgm:pt>
    <dgm:pt modelId="{1CA3D4FC-D9F4-854F-8034-482AFCB72395}" type="pres">
      <dgm:prSet presAssocID="{90701298-A253-49A5-866F-5D16E2C30257}" presName="node" presStyleLbl="node1" presStyleIdx="9" presStyleCnt="12">
        <dgm:presLayoutVars>
          <dgm:bulletEnabled val="1"/>
        </dgm:presLayoutVars>
      </dgm:prSet>
      <dgm:spPr/>
      <dgm:t>
        <a:bodyPr/>
        <a:lstStyle/>
        <a:p>
          <a:endParaRPr lang="en-US"/>
        </a:p>
      </dgm:t>
    </dgm:pt>
    <dgm:pt modelId="{331E268F-B8FC-0641-A690-89F13ECE5253}" type="pres">
      <dgm:prSet presAssocID="{FB19EDFE-614B-4044-8A61-EDC822F0B76D}" presName="sibTrans" presStyleLbl="sibTrans1D1" presStyleIdx="9" presStyleCnt="11"/>
      <dgm:spPr/>
      <dgm:t>
        <a:bodyPr/>
        <a:lstStyle/>
        <a:p>
          <a:endParaRPr lang="en-US"/>
        </a:p>
      </dgm:t>
    </dgm:pt>
    <dgm:pt modelId="{B35F3165-1112-E742-8746-A5C642E212DD}" type="pres">
      <dgm:prSet presAssocID="{FB19EDFE-614B-4044-8A61-EDC822F0B76D}" presName="connectorText" presStyleLbl="sibTrans1D1" presStyleIdx="9" presStyleCnt="11"/>
      <dgm:spPr/>
      <dgm:t>
        <a:bodyPr/>
        <a:lstStyle/>
        <a:p>
          <a:endParaRPr lang="en-US"/>
        </a:p>
      </dgm:t>
    </dgm:pt>
    <dgm:pt modelId="{FD856476-1984-2B41-A314-1A24AA007F45}" type="pres">
      <dgm:prSet presAssocID="{6B5437CC-E461-4044-B000-100E043C25D6}" presName="node" presStyleLbl="node1" presStyleIdx="10" presStyleCnt="12">
        <dgm:presLayoutVars>
          <dgm:bulletEnabled val="1"/>
        </dgm:presLayoutVars>
      </dgm:prSet>
      <dgm:spPr/>
      <dgm:t>
        <a:bodyPr/>
        <a:lstStyle/>
        <a:p>
          <a:endParaRPr lang="en-US"/>
        </a:p>
      </dgm:t>
    </dgm:pt>
    <dgm:pt modelId="{D766932A-23EC-0F43-8386-D31D03D42241}" type="pres">
      <dgm:prSet presAssocID="{F0CB99D4-CF54-4638-9DDD-178F08B842C9}" presName="sibTrans" presStyleLbl="sibTrans1D1" presStyleIdx="10" presStyleCnt="11"/>
      <dgm:spPr/>
      <dgm:t>
        <a:bodyPr/>
        <a:lstStyle/>
        <a:p>
          <a:endParaRPr lang="en-US"/>
        </a:p>
      </dgm:t>
    </dgm:pt>
    <dgm:pt modelId="{D31C85DF-3BA1-254F-BF5C-376188992F46}" type="pres">
      <dgm:prSet presAssocID="{F0CB99D4-CF54-4638-9DDD-178F08B842C9}" presName="connectorText" presStyleLbl="sibTrans1D1" presStyleIdx="10" presStyleCnt="11"/>
      <dgm:spPr/>
      <dgm:t>
        <a:bodyPr/>
        <a:lstStyle/>
        <a:p>
          <a:endParaRPr lang="en-US"/>
        </a:p>
      </dgm:t>
    </dgm:pt>
    <dgm:pt modelId="{2FF5D022-35DF-8041-BC71-D02FD90CBA2A}" type="pres">
      <dgm:prSet presAssocID="{27ADF6B5-5377-4E37-97AB-32561E4F5D8B}" presName="node" presStyleLbl="node1" presStyleIdx="11" presStyleCnt="12">
        <dgm:presLayoutVars>
          <dgm:bulletEnabled val="1"/>
        </dgm:presLayoutVars>
      </dgm:prSet>
      <dgm:spPr/>
      <dgm:t>
        <a:bodyPr/>
        <a:lstStyle/>
        <a:p>
          <a:endParaRPr lang="en-US"/>
        </a:p>
      </dgm:t>
    </dgm:pt>
  </dgm:ptLst>
  <dgm:cxnLst>
    <dgm:cxn modelId="{EAC9E154-1FE9-4D88-BD1F-49ECB8E45ADC}" srcId="{3978D693-D2C9-48E2-840C-EC225C670B2A}" destId="{1A22084D-94E2-4802-A355-3B99EBD4AD00}" srcOrd="3" destOrd="0" parTransId="{AE06179C-6856-450B-8D02-8B329EFF4B25}" sibTransId="{BAEEFC48-374B-4269-923E-35AF7F7BFA6E}"/>
    <dgm:cxn modelId="{B593DB81-EA7D-4065-8C2C-401CBA215FFA}" srcId="{3978D693-D2C9-48E2-840C-EC225C670B2A}" destId="{A6EA416A-8322-4631-88DD-54AFC1F16F86}" srcOrd="1" destOrd="0" parTransId="{E894DF58-2A62-45BA-9E24-74B2CE8AADC9}" sibTransId="{E42D07F5-2670-414B-99F9-668F3672802B}"/>
    <dgm:cxn modelId="{C261DD96-C48D-9A4B-98AA-9534365C6597}" type="presOf" srcId="{F0CB99D4-CF54-4638-9DDD-178F08B842C9}" destId="{D766932A-23EC-0F43-8386-D31D03D42241}" srcOrd="0" destOrd="0" presId="urn:microsoft.com/office/officeart/2016/7/layout/RepeatingBendingProcessNew"/>
    <dgm:cxn modelId="{5EB25E6F-D587-F143-9C51-E645E57F7850}" type="presOf" srcId="{90701298-A253-49A5-866F-5D16E2C30257}" destId="{1CA3D4FC-D9F4-854F-8034-482AFCB72395}" srcOrd="0" destOrd="0" presId="urn:microsoft.com/office/officeart/2016/7/layout/RepeatingBendingProcessNew"/>
    <dgm:cxn modelId="{439BE2A4-FBB0-5F44-99AC-F784C4BE69CF}" type="presOf" srcId="{0E536772-1F67-429F-9D2C-3BE2E5B7A231}" destId="{845BBA34-04AA-3B49-9662-D802E6C385E4}" srcOrd="0" destOrd="0" presId="urn:microsoft.com/office/officeart/2016/7/layout/RepeatingBendingProcessNew"/>
    <dgm:cxn modelId="{4D8011A9-0110-D94D-948E-07329DAC65A4}" type="presOf" srcId="{54217307-8411-49BB-B4BC-B8F99280D14D}" destId="{262349D1-8F20-DB42-93C3-2903651E62EA}" srcOrd="0" destOrd="0" presId="urn:microsoft.com/office/officeart/2016/7/layout/RepeatingBendingProcessNew"/>
    <dgm:cxn modelId="{561E6E02-AE94-0D44-92A5-4B096B1EA730}" type="presOf" srcId="{3D976EFA-97AD-45B5-A08B-5D23FDB1AAA2}" destId="{737B496F-1FB4-E24B-B2BB-5228C0279CB9}" srcOrd="0" destOrd="0" presId="urn:microsoft.com/office/officeart/2016/7/layout/RepeatingBendingProcessNew"/>
    <dgm:cxn modelId="{90706E22-FAB9-AC40-A5D1-A04BEDB248A9}" type="presOf" srcId="{BAEEFC48-374B-4269-923E-35AF7F7BFA6E}" destId="{013EDE64-0E65-4B40-BF51-B6FF01D5C770}" srcOrd="0" destOrd="0" presId="urn:microsoft.com/office/officeart/2016/7/layout/RepeatingBendingProcessNew"/>
    <dgm:cxn modelId="{BD348E9D-5A4D-44A3-AFD6-47BC5CF3F742}" srcId="{3978D693-D2C9-48E2-840C-EC225C670B2A}" destId="{90701298-A253-49A5-866F-5D16E2C30257}" srcOrd="9" destOrd="0" parTransId="{FAFEA473-38A6-405D-A6C6-1B813D37032E}" sibTransId="{FB19EDFE-614B-4044-8A61-EDC822F0B76D}"/>
    <dgm:cxn modelId="{DB4EE9BE-3D92-A841-A133-981B1F0E72BF}" type="presOf" srcId="{A6EA416A-8322-4631-88DD-54AFC1F16F86}" destId="{34DE1CDF-2E90-D448-9B1C-B2E30D9EEFC2}" srcOrd="0" destOrd="0" presId="urn:microsoft.com/office/officeart/2016/7/layout/RepeatingBendingProcessNew"/>
    <dgm:cxn modelId="{A05CB974-6E8F-7C41-B1E3-14C0888B6D3A}" type="presOf" srcId="{F4C842E1-11ED-42A9-A7DF-A2BA3ED00389}" destId="{CD99B737-CE34-BF4D-846E-D8B7AB52DEE9}" srcOrd="0" destOrd="0" presId="urn:microsoft.com/office/officeart/2016/7/layout/RepeatingBendingProcessNew"/>
    <dgm:cxn modelId="{4C545E8C-C959-334D-990B-9637E0D89489}" type="presOf" srcId="{D14C4E55-40AD-43F9-A1DC-C87358046779}" destId="{3D9E622B-4940-3D48-BEC1-F03B5955E442}" srcOrd="0" destOrd="0" presId="urn:microsoft.com/office/officeart/2016/7/layout/RepeatingBendingProcessNew"/>
    <dgm:cxn modelId="{275CA3A7-D687-4F0D-8D1F-B357B5407469}" srcId="{3978D693-D2C9-48E2-840C-EC225C670B2A}" destId="{D14C4E55-40AD-43F9-A1DC-C87358046779}" srcOrd="2" destOrd="0" parTransId="{9ED1E1C7-C8C3-4544-B3AA-EEC6C9F8BE22}" sibTransId="{7F3C57B7-D557-423A-83C5-0E606FDB8246}"/>
    <dgm:cxn modelId="{2A886308-2CAD-B643-96F3-3AD07FC79CE0}" type="presOf" srcId="{258B751B-840F-405C-AAE5-DC87322A170D}" destId="{5473D018-6E36-914A-BF1E-8C156284A71B}" srcOrd="0" destOrd="0" presId="urn:microsoft.com/office/officeart/2016/7/layout/RepeatingBendingProcessNew"/>
    <dgm:cxn modelId="{66EF4793-6F7C-F545-9FE2-31BFC458F932}" type="presOf" srcId="{7F3C57B7-D557-423A-83C5-0E606FDB8246}" destId="{0BF3EFF3-DC2F-F741-9FB1-98AE602CAEA8}" srcOrd="1" destOrd="0" presId="urn:microsoft.com/office/officeart/2016/7/layout/RepeatingBendingProcessNew"/>
    <dgm:cxn modelId="{F106A53B-1A3F-8841-96D4-BD8ABF9E7F98}" type="presOf" srcId="{8DD86BC2-E104-4DCC-94E0-693158EAE129}" destId="{161B7193-7BE2-9A42-BA33-9037F31AF953}" srcOrd="0" destOrd="0" presId="urn:microsoft.com/office/officeart/2016/7/layout/RepeatingBendingProcessNew"/>
    <dgm:cxn modelId="{CDD5E620-05C9-1F42-9580-AEB2FCC7316E}" type="presOf" srcId="{1A22084D-94E2-4802-A355-3B99EBD4AD00}" destId="{8EB5856F-315D-9A43-A601-0CBC15209376}" srcOrd="0" destOrd="0" presId="urn:microsoft.com/office/officeart/2016/7/layout/RepeatingBendingProcessNew"/>
    <dgm:cxn modelId="{E2310762-2D23-7545-BA7D-303A3E5F80AF}" type="presOf" srcId="{0E536772-1F67-429F-9D2C-3BE2E5B7A231}" destId="{F39AD468-318A-B648-B603-E0A4B78BBE8F}" srcOrd="1" destOrd="0" presId="urn:microsoft.com/office/officeart/2016/7/layout/RepeatingBendingProcessNew"/>
    <dgm:cxn modelId="{29508B78-0033-4C76-9083-370299C77B26}" srcId="{3978D693-D2C9-48E2-840C-EC225C670B2A}" destId="{27ADF6B5-5377-4E37-97AB-32561E4F5D8B}" srcOrd="11" destOrd="0" parTransId="{0AB8DF3E-76D1-4BA3-845D-F04E0033DACD}" sibTransId="{896B7586-10BA-41D0-82CD-04FA2110BCC9}"/>
    <dgm:cxn modelId="{7BC9BC9E-B9C9-4D4C-960D-9551A7D76885}" type="presOf" srcId="{AE075ACD-6B00-4EB0-9372-7FC5C6D43D85}" destId="{913A2634-195B-B541-9971-97F593DB578A}" srcOrd="1" destOrd="0" presId="urn:microsoft.com/office/officeart/2016/7/layout/RepeatingBendingProcessNew"/>
    <dgm:cxn modelId="{93906D90-BF04-1245-B776-1F888AD60C72}" type="presOf" srcId="{6B5437CC-E461-4044-B000-100E043C25D6}" destId="{FD856476-1984-2B41-A314-1A24AA007F45}" srcOrd="0" destOrd="0" presId="urn:microsoft.com/office/officeart/2016/7/layout/RepeatingBendingProcessNew"/>
    <dgm:cxn modelId="{D6FB2509-AD88-B441-B72A-6DDC174AD7ED}" type="presOf" srcId="{F0CB99D4-CF54-4638-9DDD-178F08B842C9}" destId="{D31C85DF-3BA1-254F-BF5C-376188992F46}" srcOrd="1" destOrd="0" presId="urn:microsoft.com/office/officeart/2016/7/layout/RepeatingBendingProcessNew"/>
    <dgm:cxn modelId="{966546FF-4E7E-4E45-A8B9-F506AEAE3B4C}" srcId="{3978D693-D2C9-48E2-840C-EC225C670B2A}" destId="{6B5437CC-E461-4044-B000-100E043C25D6}" srcOrd="10" destOrd="0" parTransId="{E738F409-981F-440C-9554-D2ECF00D3D7C}" sibTransId="{F0CB99D4-CF54-4638-9DDD-178F08B842C9}"/>
    <dgm:cxn modelId="{CCD1FE9E-4E52-C64E-B1BC-D5E6CC67EC48}" type="presOf" srcId="{3D976EFA-97AD-45B5-A08B-5D23FDB1AAA2}" destId="{7E00DA8E-BDCF-564C-99AD-DBA39DA6EAC2}" srcOrd="1" destOrd="0" presId="urn:microsoft.com/office/officeart/2016/7/layout/RepeatingBendingProcessNew"/>
    <dgm:cxn modelId="{8B8F2ECF-0664-E44D-BC63-E29861D184D8}" type="presOf" srcId="{FB19EDFE-614B-4044-8A61-EDC822F0B76D}" destId="{331E268F-B8FC-0641-A690-89F13ECE5253}" srcOrd="0" destOrd="0" presId="urn:microsoft.com/office/officeart/2016/7/layout/RepeatingBendingProcessNew"/>
    <dgm:cxn modelId="{4145C2F4-4C6F-724E-A39A-227B384D63D1}" type="presOf" srcId="{CD104A49-6A3E-4723-82B5-4407BC7BBEB6}" destId="{554F6B6A-6083-2B46-8D14-59D0F4245D14}" srcOrd="0" destOrd="0" presId="urn:microsoft.com/office/officeart/2016/7/layout/RepeatingBendingProcessNew"/>
    <dgm:cxn modelId="{44BAFF88-86CE-3B42-93AF-86CE5AF921AC}" type="presOf" srcId="{73FCC37B-1A0E-4BAD-BEF9-1E0507FBB8D8}" destId="{8EE78680-6BF8-814D-9C4D-655B9308DF78}" srcOrd="0" destOrd="0" presId="urn:microsoft.com/office/officeart/2016/7/layout/RepeatingBendingProcessNew"/>
    <dgm:cxn modelId="{5E621D06-69CF-4DDE-897A-F3802A3FAAB8}" srcId="{3978D693-D2C9-48E2-840C-EC225C670B2A}" destId="{258B751B-840F-405C-AAE5-DC87322A170D}" srcOrd="7" destOrd="0" parTransId="{C1149255-AA57-4A2D-B55E-4B411B1B0E9D}" sibTransId="{0E536772-1F67-429F-9D2C-3BE2E5B7A231}"/>
    <dgm:cxn modelId="{87FA9870-CC91-1F49-BA15-BD9E457FF6A7}" type="presOf" srcId="{FB19EDFE-614B-4044-8A61-EDC822F0B76D}" destId="{B35F3165-1112-E742-8746-A5C642E212DD}" srcOrd="1" destOrd="0" presId="urn:microsoft.com/office/officeart/2016/7/layout/RepeatingBendingProcessNew"/>
    <dgm:cxn modelId="{8E3C32A6-AE0B-1D48-B155-C376710BDFB0}" type="presOf" srcId="{7F3C57B7-D557-423A-83C5-0E606FDB8246}" destId="{4FD4FD7A-2EE7-454B-9F3A-0DF732176A48}" srcOrd="0" destOrd="0" presId="urn:microsoft.com/office/officeart/2016/7/layout/RepeatingBendingProcessNew"/>
    <dgm:cxn modelId="{82676D30-2E49-5846-8C1C-82B82388033C}" type="presOf" srcId="{B28C5EE4-4A07-4AEA-ADB6-D9D8559D1027}" destId="{D712C58F-F7A7-2347-B183-96F591619AAA}" srcOrd="0" destOrd="0" presId="urn:microsoft.com/office/officeart/2016/7/layout/RepeatingBendingProcessNew"/>
    <dgm:cxn modelId="{5B46A0A1-E969-1246-9CEC-84F034AA6A8C}" type="presOf" srcId="{3978D693-D2C9-48E2-840C-EC225C670B2A}" destId="{442B1853-ADD2-8548-9A58-9DB8AFC49332}" srcOrd="0" destOrd="0" presId="urn:microsoft.com/office/officeart/2016/7/layout/RepeatingBendingProcessNew"/>
    <dgm:cxn modelId="{AAE00DCE-AA29-4946-9252-8A0DC8734A7C}" srcId="{3978D693-D2C9-48E2-840C-EC225C670B2A}" destId="{73FCC37B-1A0E-4BAD-BEF9-1E0507FBB8D8}" srcOrd="5" destOrd="0" parTransId="{B66C6891-FEE7-4009-B8EA-0B765BEF6EF8}" sibTransId="{A9BD654B-2213-4005-9865-DBE5F944BB0D}"/>
    <dgm:cxn modelId="{77D82F9D-D65A-46F5-9B75-A8071FCCAE49}" srcId="{3978D693-D2C9-48E2-840C-EC225C670B2A}" destId="{F4C842E1-11ED-42A9-A7DF-A2BA3ED00389}" srcOrd="6" destOrd="0" parTransId="{EB1D84F7-DE41-42F1-AE9F-FAECA7B0E25F}" sibTransId="{3D976EFA-97AD-45B5-A08B-5D23FDB1AAA2}"/>
    <dgm:cxn modelId="{B20F19A5-7986-4148-AFE6-ECD01DDB1C2C}" type="presOf" srcId="{E42D07F5-2670-414B-99F9-668F3672802B}" destId="{EE2B7A51-69AF-DB49-9E1A-04B37ED92F98}" srcOrd="1" destOrd="0" presId="urn:microsoft.com/office/officeart/2016/7/layout/RepeatingBendingProcessNew"/>
    <dgm:cxn modelId="{7761CD8C-A327-42FD-97C2-740358A6FEF5}" srcId="{3978D693-D2C9-48E2-840C-EC225C670B2A}" destId="{5C6F7AA6-0CC0-4169-89E6-5DE665094489}" srcOrd="0" destOrd="0" parTransId="{9E03DC13-E50A-4F52-AA31-8908BD93238D}" sibTransId="{B28C5EE4-4A07-4AEA-ADB6-D9D8559D1027}"/>
    <dgm:cxn modelId="{D402033B-85A6-5A4F-A711-544C798AFA6B}" type="presOf" srcId="{AE075ACD-6B00-4EB0-9372-7FC5C6D43D85}" destId="{6BBB5F77-034E-E643-B240-1B7E04A40880}" srcOrd="0" destOrd="0" presId="urn:microsoft.com/office/officeart/2016/7/layout/RepeatingBendingProcessNew"/>
    <dgm:cxn modelId="{909E7A6B-3C68-BF4D-A584-690D153755FC}" type="presOf" srcId="{27ADF6B5-5377-4E37-97AB-32561E4F5D8B}" destId="{2FF5D022-35DF-8041-BC71-D02FD90CBA2A}" srcOrd="0" destOrd="0" presId="urn:microsoft.com/office/officeart/2016/7/layout/RepeatingBendingProcessNew"/>
    <dgm:cxn modelId="{63599C4C-6C8B-5B4F-89BF-4485082CC33B}" type="presOf" srcId="{5C6F7AA6-0CC0-4169-89E6-5DE665094489}" destId="{A75779A6-02CB-A745-BE10-4AAB0699C805}" srcOrd="0" destOrd="0" presId="urn:microsoft.com/office/officeart/2016/7/layout/RepeatingBendingProcessNew"/>
    <dgm:cxn modelId="{65DD742F-E7B1-4B2D-B731-57EED1307620}" srcId="{3978D693-D2C9-48E2-840C-EC225C670B2A}" destId="{CD104A49-6A3E-4723-82B5-4407BC7BBEB6}" srcOrd="8" destOrd="0" parTransId="{9FC623A8-6D54-46C3-8CF7-F0226DB8399C}" sibTransId="{8DD86BC2-E104-4DCC-94E0-693158EAE129}"/>
    <dgm:cxn modelId="{DFEDAD79-B95B-ED4B-B1C4-8E7C452FB2FA}" type="presOf" srcId="{A9BD654B-2213-4005-9865-DBE5F944BB0D}" destId="{31D11DAE-5091-B84F-9290-C9811549163C}" srcOrd="1" destOrd="0" presId="urn:microsoft.com/office/officeart/2016/7/layout/RepeatingBendingProcessNew"/>
    <dgm:cxn modelId="{4DA6E1F3-D400-7444-A9B1-D2AFB365EC49}" type="presOf" srcId="{BAEEFC48-374B-4269-923E-35AF7F7BFA6E}" destId="{430D517F-4F2A-5B4F-A34A-D74EAAA73F21}" srcOrd="1" destOrd="0" presId="urn:microsoft.com/office/officeart/2016/7/layout/RepeatingBendingProcessNew"/>
    <dgm:cxn modelId="{856C58ED-0165-4E41-BF71-3B637BF3F3CA}" type="presOf" srcId="{A9BD654B-2213-4005-9865-DBE5F944BB0D}" destId="{889062D9-B676-FB42-849A-B15C78D55424}" srcOrd="0" destOrd="0" presId="urn:microsoft.com/office/officeart/2016/7/layout/RepeatingBendingProcessNew"/>
    <dgm:cxn modelId="{38B7A582-06B3-2F40-B495-BEA5B7AAD50E}" type="presOf" srcId="{B28C5EE4-4A07-4AEA-ADB6-D9D8559D1027}" destId="{5EFA0C43-6495-5E43-A680-6E89F355CF63}" srcOrd="1" destOrd="0" presId="urn:microsoft.com/office/officeart/2016/7/layout/RepeatingBendingProcessNew"/>
    <dgm:cxn modelId="{2B8AAB74-24A5-48DA-8F98-C41F51B0A19A}" srcId="{3978D693-D2C9-48E2-840C-EC225C670B2A}" destId="{54217307-8411-49BB-B4BC-B8F99280D14D}" srcOrd="4" destOrd="0" parTransId="{6BF1C3E1-ED0B-4828-8749-4E1DB879CB74}" sibTransId="{AE075ACD-6B00-4EB0-9372-7FC5C6D43D85}"/>
    <dgm:cxn modelId="{D2AAA583-606B-4D40-821A-B8EC81C6D170}" type="presOf" srcId="{8DD86BC2-E104-4DCC-94E0-693158EAE129}" destId="{68EE20B3-35D2-8846-84B8-C4763C732BFC}" srcOrd="1" destOrd="0" presId="urn:microsoft.com/office/officeart/2016/7/layout/RepeatingBendingProcessNew"/>
    <dgm:cxn modelId="{B82AE2EC-399E-F246-A62C-73966CECBC36}" type="presOf" srcId="{E42D07F5-2670-414B-99F9-668F3672802B}" destId="{14F6CB3C-38BE-7F4E-8CEC-A31E87DE33C9}" srcOrd="0" destOrd="0" presId="urn:microsoft.com/office/officeart/2016/7/layout/RepeatingBendingProcessNew"/>
    <dgm:cxn modelId="{029D61E0-0609-5445-846F-8C439BB5134B}" type="presParOf" srcId="{442B1853-ADD2-8548-9A58-9DB8AFC49332}" destId="{A75779A6-02CB-A745-BE10-4AAB0699C805}" srcOrd="0" destOrd="0" presId="urn:microsoft.com/office/officeart/2016/7/layout/RepeatingBendingProcessNew"/>
    <dgm:cxn modelId="{EDD8F448-AC90-2448-86D0-DD00B21A4899}" type="presParOf" srcId="{442B1853-ADD2-8548-9A58-9DB8AFC49332}" destId="{D712C58F-F7A7-2347-B183-96F591619AAA}" srcOrd="1" destOrd="0" presId="urn:microsoft.com/office/officeart/2016/7/layout/RepeatingBendingProcessNew"/>
    <dgm:cxn modelId="{026C907E-D76D-F945-9F9B-666685946CF1}" type="presParOf" srcId="{D712C58F-F7A7-2347-B183-96F591619AAA}" destId="{5EFA0C43-6495-5E43-A680-6E89F355CF63}" srcOrd="0" destOrd="0" presId="urn:microsoft.com/office/officeart/2016/7/layout/RepeatingBendingProcessNew"/>
    <dgm:cxn modelId="{623A0720-2573-1F41-B763-D23AF4987F78}" type="presParOf" srcId="{442B1853-ADD2-8548-9A58-9DB8AFC49332}" destId="{34DE1CDF-2E90-D448-9B1C-B2E30D9EEFC2}" srcOrd="2" destOrd="0" presId="urn:microsoft.com/office/officeart/2016/7/layout/RepeatingBendingProcessNew"/>
    <dgm:cxn modelId="{9580BC3A-1DFE-A646-AB76-84071F4E9C37}" type="presParOf" srcId="{442B1853-ADD2-8548-9A58-9DB8AFC49332}" destId="{14F6CB3C-38BE-7F4E-8CEC-A31E87DE33C9}" srcOrd="3" destOrd="0" presId="urn:microsoft.com/office/officeart/2016/7/layout/RepeatingBendingProcessNew"/>
    <dgm:cxn modelId="{448EBBE7-85EC-3E42-B37C-9B81931FD9FB}" type="presParOf" srcId="{14F6CB3C-38BE-7F4E-8CEC-A31E87DE33C9}" destId="{EE2B7A51-69AF-DB49-9E1A-04B37ED92F98}" srcOrd="0" destOrd="0" presId="urn:microsoft.com/office/officeart/2016/7/layout/RepeatingBendingProcessNew"/>
    <dgm:cxn modelId="{270E1A7C-3FAA-EE48-958C-934FA0AFD583}" type="presParOf" srcId="{442B1853-ADD2-8548-9A58-9DB8AFC49332}" destId="{3D9E622B-4940-3D48-BEC1-F03B5955E442}" srcOrd="4" destOrd="0" presId="urn:microsoft.com/office/officeart/2016/7/layout/RepeatingBendingProcessNew"/>
    <dgm:cxn modelId="{868B57AA-C485-234F-97DE-D151A572A6C2}" type="presParOf" srcId="{442B1853-ADD2-8548-9A58-9DB8AFC49332}" destId="{4FD4FD7A-2EE7-454B-9F3A-0DF732176A48}" srcOrd="5" destOrd="0" presId="urn:microsoft.com/office/officeart/2016/7/layout/RepeatingBendingProcessNew"/>
    <dgm:cxn modelId="{8E168491-8732-8A4A-8720-2CEA19C120F0}" type="presParOf" srcId="{4FD4FD7A-2EE7-454B-9F3A-0DF732176A48}" destId="{0BF3EFF3-DC2F-F741-9FB1-98AE602CAEA8}" srcOrd="0" destOrd="0" presId="urn:microsoft.com/office/officeart/2016/7/layout/RepeatingBendingProcessNew"/>
    <dgm:cxn modelId="{1E9FC613-A96D-9F4D-B8D9-6E858E6649CC}" type="presParOf" srcId="{442B1853-ADD2-8548-9A58-9DB8AFC49332}" destId="{8EB5856F-315D-9A43-A601-0CBC15209376}" srcOrd="6" destOrd="0" presId="urn:microsoft.com/office/officeart/2016/7/layout/RepeatingBendingProcessNew"/>
    <dgm:cxn modelId="{D283EE9F-BCDA-434E-BA1B-FF60306431BF}" type="presParOf" srcId="{442B1853-ADD2-8548-9A58-9DB8AFC49332}" destId="{013EDE64-0E65-4B40-BF51-B6FF01D5C770}" srcOrd="7" destOrd="0" presId="urn:microsoft.com/office/officeart/2016/7/layout/RepeatingBendingProcessNew"/>
    <dgm:cxn modelId="{F510D4A6-7402-7449-BE9E-A8CA121EC8C1}" type="presParOf" srcId="{013EDE64-0E65-4B40-BF51-B6FF01D5C770}" destId="{430D517F-4F2A-5B4F-A34A-D74EAAA73F21}" srcOrd="0" destOrd="0" presId="urn:microsoft.com/office/officeart/2016/7/layout/RepeatingBendingProcessNew"/>
    <dgm:cxn modelId="{22531F4E-5D23-874B-BA29-42EE0A8C49F9}" type="presParOf" srcId="{442B1853-ADD2-8548-9A58-9DB8AFC49332}" destId="{262349D1-8F20-DB42-93C3-2903651E62EA}" srcOrd="8" destOrd="0" presId="urn:microsoft.com/office/officeart/2016/7/layout/RepeatingBendingProcessNew"/>
    <dgm:cxn modelId="{D287F78C-0E03-184E-B566-0A5872054C96}" type="presParOf" srcId="{442B1853-ADD2-8548-9A58-9DB8AFC49332}" destId="{6BBB5F77-034E-E643-B240-1B7E04A40880}" srcOrd="9" destOrd="0" presId="urn:microsoft.com/office/officeart/2016/7/layout/RepeatingBendingProcessNew"/>
    <dgm:cxn modelId="{AF19F605-052E-454A-BE0F-8320F071E351}" type="presParOf" srcId="{6BBB5F77-034E-E643-B240-1B7E04A40880}" destId="{913A2634-195B-B541-9971-97F593DB578A}" srcOrd="0" destOrd="0" presId="urn:microsoft.com/office/officeart/2016/7/layout/RepeatingBendingProcessNew"/>
    <dgm:cxn modelId="{351DC8BC-9CBC-B34A-97A6-BA7A3367DA1A}" type="presParOf" srcId="{442B1853-ADD2-8548-9A58-9DB8AFC49332}" destId="{8EE78680-6BF8-814D-9C4D-655B9308DF78}" srcOrd="10" destOrd="0" presId="urn:microsoft.com/office/officeart/2016/7/layout/RepeatingBendingProcessNew"/>
    <dgm:cxn modelId="{7BD1C44F-7C71-C548-A3BE-6D888378F46A}" type="presParOf" srcId="{442B1853-ADD2-8548-9A58-9DB8AFC49332}" destId="{889062D9-B676-FB42-849A-B15C78D55424}" srcOrd="11" destOrd="0" presId="urn:microsoft.com/office/officeart/2016/7/layout/RepeatingBendingProcessNew"/>
    <dgm:cxn modelId="{D0253BE3-7AB5-5C47-911A-7828C4AC1DC1}" type="presParOf" srcId="{889062D9-B676-FB42-849A-B15C78D55424}" destId="{31D11DAE-5091-B84F-9290-C9811549163C}" srcOrd="0" destOrd="0" presId="urn:microsoft.com/office/officeart/2016/7/layout/RepeatingBendingProcessNew"/>
    <dgm:cxn modelId="{A90D4178-B864-F847-A0F9-6143D012BA13}" type="presParOf" srcId="{442B1853-ADD2-8548-9A58-9DB8AFC49332}" destId="{CD99B737-CE34-BF4D-846E-D8B7AB52DEE9}" srcOrd="12" destOrd="0" presId="urn:microsoft.com/office/officeart/2016/7/layout/RepeatingBendingProcessNew"/>
    <dgm:cxn modelId="{E2BD14AB-73D2-CA47-9587-B2961D3646B8}" type="presParOf" srcId="{442B1853-ADD2-8548-9A58-9DB8AFC49332}" destId="{737B496F-1FB4-E24B-B2BB-5228C0279CB9}" srcOrd="13" destOrd="0" presId="urn:microsoft.com/office/officeart/2016/7/layout/RepeatingBendingProcessNew"/>
    <dgm:cxn modelId="{6E67688E-92C8-3747-821D-690C2AE92A49}" type="presParOf" srcId="{737B496F-1FB4-E24B-B2BB-5228C0279CB9}" destId="{7E00DA8E-BDCF-564C-99AD-DBA39DA6EAC2}" srcOrd="0" destOrd="0" presId="urn:microsoft.com/office/officeart/2016/7/layout/RepeatingBendingProcessNew"/>
    <dgm:cxn modelId="{11B887BB-EEA7-6F41-8969-94B6368ABAA4}" type="presParOf" srcId="{442B1853-ADD2-8548-9A58-9DB8AFC49332}" destId="{5473D018-6E36-914A-BF1E-8C156284A71B}" srcOrd="14" destOrd="0" presId="urn:microsoft.com/office/officeart/2016/7/layout/RepeatingBendingProcessNew"/>
    <dgm:cxn modelId="{505AE1A2-5C7C-4341-A0A1-AFBEB448DE7B}" type="presParOf" srcId="{442B1853-ADD2-8548-9A58-9DB8AFC49332}" destId="{845BBA34-04AA-3B49-9662-D802E6C385E4}" srcOrd="15" destOrd="0" presId="urn:microsoft.com/office/officeart/2016/7/layout/RepeatingBendingProcessNew"/>
    <dgm:cxn modelId="{DA8C3B3A-46DF-CE40-8F71-85B9ECA38B29}" type="presParOf" srcId="{845BBA34-04AA-3B49-9662-D802E6C385E4}" destId="{F39AD468-318A-B648-B603-E0A4B78BBE8F}" srcOrd="0" destOrd="0" presId="urn:microsoft.com/office/officeart/2016/7/layout/RepeatingBendingProcessNew"/>
    <dgm:cxn modelId="{84398C2A-ACE3-0744-9FE4-2701E78EFB42}" type="presParOf" srcId="{442B1853-ADD2-8548-9A58-9DB8AFC49332}" destId="{554F6B6A-6083-2B46-8D14-59D0F4245D14}" srcOrd="16" destOrd="0" presId="urn:microsoft.com/office/officeart/2016/7/layout/RepeatingBendingProcessNew"/>
    <dgm:cxn modelId="{33856F8D-486A-6C4B-939A-61E2063E85A5}" type="presParOf" srcId="{442B1853-ADD2-8548-9A58-9DB8AFC49332}" destId="{161B7193-7BE2-9A42-BA33-9037F31AF953}" srcOrd="17" destOrd="0" presId="urn:microsoft.com/office/officeart/2016/7/layout/RepeatingBendingProcessNew"/>
    <dgm:cxn modelId="{78A8C4D9-DF78-D442-881C-75BC9FBEBA0A}" type="presParOf" srcId="{161B7193-7BE2-9A42-BA33-9037F31AF953}" destId="{68EE20B3-35D2-8846-84B8-C4763C732BFC}" srcOrd="0" destOrd="0" presId="urn:microsoft.com/office/officeart/2016/7/layout/RepeatingBendingProcessNew"/>
    <dgm:cxn modelId="{4EA5AAD4-F30D-3147-A373-F36944713A65}" type="presParOf" srcId="{442B1853-ADD2-8548-9A58-9DB8AFC49332}" destId="{1CA3D4FC-D9F4-854F-8034-482AFCB72395}" srcOrd="18" destOrd="0" presId="urn:microsoft.com/office/officeart/2016/7/layout/RepeatingBendingProcessNew"/>
    <dgm:cxn modelId="{2833C668-7F4F-5145-AF58-D833E407947F}" type="presParOf" srcId="{442B1853-ADD2-8548-9A58-9DB8AFC49332}" destId="{331E268F-B8FC-0641-A690-89F13ECE5253}" srcOrd="19" destOrd="0" presId="urn:microsoft.com/office/officeart/2016/7/layout/RepeatingBendingProcessNew"/>
    <dgm:cxn modelId="{E823A8C5-55B3-AD43-AB18-8BA1375D9D7A}" type="presParOf" srcId="{331E268F-B8FC-0641-A690-89F13ECE5253}" destId="{B35F3165-1112-E742-8746-A5C642E212DD}" srcOrd="0" destOrd="0" presId="urn:microsoft.com/office/officeart/2016/7/layout/RepeatingBendingProcessNew"/>
    <dgm:cxn modelId="{24B15852-D7D4-9749-860F-F4C4661B27CB}" type="presParOf" srcId="{442B1853-ADD2-8548-9A58-9DB8AFC49332}" destId="{FD856476-1984-2B41-A314-1A24AA007F45}" srcOrd="20" destOrd="0" presId="urn:microsoft.com/office/officeart/2016/7/layout/RepeatingBendingProcessNew"/>
    <dgm:cxn modelId="{BD83836D-B304-1A4B-9860-D827F90A9664}" type="presParOf" srcId="{442B1853-ADD2-8548-9A58-9DB8AFC49332}" destId="{D766932A-23EC-0F43-8386-D31D03D42241}" srcOrd="21" destOrd="0" presId="urn:microsoft.com/office/officeart/2016/7/layout/RepeatingBendingProcessNew"/>
    <dgm:cxn modelId="{4B154B82-71D7-0843-94D5-2F6F76B4417F}" type="presParOf" srcId="{D766932A-23EC-0F43-8386-D31D03D42241}" destId="{D31C85DF-3BA1-254F-BF5C-376188992F46}" srcOrd="0" destOrd="0" presId="urn:microsoft.com/office/officeart/2016/7/layout/RepeatingBendingProcessNew"/>
    <dgm:cxn modelId="{39F5F7ED-F793-114F-A393-759C187FCEF6}" type="presParOf" srcId="{442B1853-ADD2-8548-9A58-9DB8AFC49332}" destId="{2FF5D022-35DF-8041-BC71-D02FD90CBA2A}" srcOrd="2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392DF6-5831-407D-984E-CE227D6FBD8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D9FFB1F0-DD49-4C2B-862A-768709D434A9}">
      <dgm:prSet custT="1"/>
      <dgm:spPr/>
      <dgm:t>
        <a:bodyPr/>
        <a:lstStyle/>
        <a:p>
          <a:r>
            <a:rPr lang="en-US" sz="2000" dirty="0"/>
            <a:t>101</a:t>
          </a:r>
        </a:p>
      </dgm:t>
    </dgm:pt>
    <dgm:pt modelId="{FBE45677-C7E8-4E8D-A74E-2679FA2F1164}" type="parTrans" cxnId="{7F3623B1-8BE6-4ADA-92FA-3AD893CA77B7}">
      <dgm:prSet/>
      <dgm:spPr/>
      <dgm:t>
        <a:bodyPr/>
        <a:lstStyle/>
        <a:p>
          <a:endParaRPr lang="en-US"/>
        </a:p>
      </dgm:t>
    </dgm:pt>
    <dgm:pt modelId="{84ED512F-0E9E-4DC8-8192-B99315638F16}" type="sibTrans" cxnId="{7F3623B1-8BE6-4ADA-92FA-3AD893CA77B7}">
      <dgm:prSet/>
      <dgm:spPr/>
      <dgm:t>
        <a:bodyPr/>
        <a:lstStyle/>
        <a:p>
          <a:endParaRPr lang="en-US"/>
        </a:p>
      </dgm:t>
    </dgm:pt>
    <dgm:pt modelId="{6B5120A0-1614-450B-9F38-F6BCC784F106}">
      <dgm:prSet custT="1"/>
      <dgm:spPr/>
      <dgm:t>
        <a:bodyPr/>
        <a:lstStyle/>
        <a:p>
          <a:r>
            <a:rPr lang="en-US" sz="1800" dirty="0"/>
            <a:t>Patent Ineligibility or Lack of Utility</a:t>
          </a:r>
        </a:p>
      </dgm:t>
    </dgm:pt>
    <dgm:pt modelId="{D6A500D6-8C55-435F-A979-71E6E9CC7383}" type="parTrans" cxnId="{A6ACF1E6-20DC-4246-8FAF-52C657401C91}">
      <dgm:prSet/>
      <dgm:spPr/>
      <dgm:t>
        <a:bodyPr/>
        <a:lstStyle/>
        <a:p>
          <a:endParaRPr lang="en-US"/>
        </a:p>
      </dgm:t>
    </dgm:pt>
    <dgm:pt modelId="{8E039D3B-B672-4D69-9E7B-E4CA79EA8197}" type="sibTrans" cxnId="{A6ACF1E6-20DC-4246-8FAF-52C657401C91}">
      <dgm:prSet/>
      <dgm:spPr/>
      <dgm:t>
        <a:bodyPr/>
        <a:lstStyle/>
        <a:p>
          <a:endParaRPr lang="en-US"/>
        </a:p>
      </dgm:t>
    </dgm:pt>
    <dgm:pt modelId="{6E0A7569-1324-4D2D-A0E4-D72EB1BA2902}">
      <dgm:prSet custT="1"/>
      <dgm:spPr/>
      <dgm:t>
        <a:bodyPr/>
        <a:lstStyle/>
        <a:p>
          <a:r>
            <a:rPr lang="en-US" sz="2000" dirty="0"/>
            <a:t>102</a:t>
          </a:r>
        </a:p>
      </dgm:t>
    </dgm:pt>
    <dgm:pt modelId="{124FCC1B-00D3-4B17-AE60-B55D7C74F45B}" type="parTrans" cxnId="{33F4C850-0394-4044-90D8-2FAB5F5ECE3E}">
      <dgm:prSet/>
      <dgm:spPr/>
      <dgm:t>
        <a:bodyPr/>
        <a:lstStyle/>
        <a:p>
          <a:endParaRPr lang="en-US"/>
        </a:p>
      </dgm:t>
    </dgm:pt>
    <dgm:pt modelId="{4AF749AD-24C6-47D8-92F7-BC551E9079E4}" type="sibTrans" cxnId="{33F4C850-0394-4044-90D8-2FAB5F5ECE3E}">
      <dgm:prSet/>
      <dgm:spPr/>
      <dgm:t>
        <a:bodyPr/>
        <a:lstStyle/>
        <a:p>
          <a:endParaRPr lang="en-US"/>
        </a:p>
      </dgm:t>
    </dgm:pt>
    <dgm:pt modelId="{60CFDAC6-BD85-4D32-8D15-CBD3652334D1}">
      <dgm:prSet custT="1"/>
      <dgm:spPr/>
      <dgm:t>
        <a:bodyPr/>
        <a:lstStyle/>
        <a:p>
          <a:r>
            <a:rPr lang="en-US" sz="1800" dirty="0"/>
            <a:t>Lack of Novelty</a:t>
          </a:r>
        </a:p>
      </dgm:t>
    </dgm:pt>
    <dgm:pt modelId="{5DB52254-5807-4A11-A88B-D82B8178401C}" type="parTrans" cxnId="{CD9C240F-EF0F-44C3-AC9B-226E7648A5A8}">
      <dgm:prSet/>
      <dgm:spPr/>
      <dgm:t>
        <a:bodyPr/>
        <a:lstStyle/>
        <a:p>
          <a:endParaRPr lang="en-US"/>
        </a:p>
      </dgm:t>
    </dgm:pt>
    <dgm:pt modelId="{17B7DC8E-CE72-4DC0-B65C-536791693673}" type="sibTrans" cxnId="{CD9C240F-EF0F-44C3-AC9B-226E7648A5A8}">
      <dgm:prSet/>
      <dgm:spPr/>
      <dgm:t>
        <a:bodyPr/>
        <a:lstStyle/>
        <a:p>
          <a:endParaRPr lang="en-US"/>
        </a:p>
      </dgm:t>
    </dgm:pt>
    <dgm:pt modelId="{6AEDB90A-245E-4884-B555-0777A5D52500}">
      <dgm:prSet custT="1"/>
      <dgm:spPr/>
      <dgm:t>
        <a:bodyPr/>
        <a:lstStyle/>
        <a:p>
          <a:r>
            <a:rPr lang="en-US" sz="2000" dirty="0"/>
            <a:t>103</a:t>
          </a:r>
        </a:p>
      </dgm:t>
    </dgm:pt>
    <dgm:pt modelId="{4F129F30-5EB9-4AE0-B4C9-964400CF5DED}" type="parTrans" cxnId="{6920F3D4-9C92-4F79-A38F-1E67667EB672}">
      <dgm:prSet/>
      <dgm:spPr/>
      <dgm:t>
        <a:bodyPr/>
        <a:lstStyle/>
        <a:p>
          <a:endParaRPr lang="en-US"/>
        </a:p>
      </dgm:t>
    </dgm:pt>
    <dgm:pt modelId="{B771C768-513F-4BC7-BE4C-7CF7322F7B6C}" type="sibTrans" cxnId="{6920F3D4-9C92-4F79-A38F-1E67667EB672}">
      <dgm:prSet/>
      <dgm:spPr/>
      <dgm:t>
        <a:bodyPr/>
        <a:lstStyle/>
        <a:p>
          <a:endParaRPr lang="en-US"/>
        </a:p>
      </dgm:t>
    </dgm:pt>
    <dgm:pt modelId="{C17EECC8-88EF-4B1E-8570-B3C6254574F9}">
      <dgm:prSet custT="1"/>
      <dgm:spPr/>
      <dgm:t>
        <a:bodyPr/>
        <a:lstStyle/>
        <a:p>
          <a:r>
            <a:rPr lang="en-US" sz="1800" dirty="0"/>
            <a:t>Obviousness</a:t>
          </a:r>
        </a:p>
      </dgm:t>
    </dgm:pt>
    <dgm:pt modelId="{35480779-59D7-49A0-9C6B-5A26E1827D79}" type="parTrans" cxnId="{34F08E64-FAF8-4844-B1A3-947BF05F8E8E}">
      <dgm:prSet/>
      <dgm:spPr/>
      <dgm:t>
        <a:bodyPr/>
        <a:lstStyle/>
        <a:p>
          <a:endParaRPr lang="en-US"/>
        </a:p>
      </dgm:t>
    </dgm:pt>
    <dgm:pt modelId="{4D09182E-72E3-479F-9F3C-161FAB21DAD3}" type="sibTrans" cxnId="{34F08E64-FAF8-4844-B1A3-947BF05F8E8E}">
      <dgm:prSet/>
      <dgm:spPr/>
      <dgm:t>
        <a:bodyPr/>
        <a:lstStyle/>
        <a:p>
          <a:endParaRPr lang="en-US"/>
        </a:p>
      </dgm:t>
    </dgm:pt>
    <dgm:pt modelId="{82A909FA-3441-4BEB-B1E9-2F48CF7390C7}">
      <dgm:prSet custT="1"/>
      <dgm:spPr/>
      <dgm:t>
        <a:bodyPr/>
        <a:lstStyle/>
        <a:p>
          <a:r>
            <a:rPr lang="en-US" sz="2000" dirty="0"/>
            <a:t>112</a:t>
          </a:r>
        </a:p>
      </dgm:t>
    </dgm:pt>
    <dgm:pt modelId="{870194F0-52E4-45FE-94CA-D3D9F39A1533}" type="parTrans" cxnId="{6D0B6EBF-6121-4C74-B543-D52907558F12}">
      <dgm:prSet/>
      <dgm:spPr/>
      <dgm:t>
        <a:bodyPr/>
        <a:lstStyle/>
        <a:p>
          <a:endParaRPr lang="en-US"/>
        </a:p>
      </dgm:t>
    </dgm:pt>
    <dgm:pt modelId="{222F4283-C859-4B49-B01A-5793DB091164}" type="sibTrans" cxnId="{6D0B6EBF-6121-4C74-B543-D52907558F12}">
      <dgm:prSet/>
      <dgm:spPr/>
      <dgm:t>
        <a:bodyPr/>
        <a:lstStyle/>
        <a:p>
          <a:endParaRPr lang="en-US"/>
        </a:p>
      </dgm:t>
    </dgm:pt>
    <dgm:pt modelId="{DC576D7F-148C-412B-950B-7305017E3EFE}">
      <dgm:prSet custT="1"/>
      <dgm:spPr/>
      <dgm:t>
        <a:bodyPr/>
        <a:lstStyle/>
        <a:p>
          <a:r>
            <a:rPr lang="en-US" sz="1800" dirty="0"/>
            <a:t>Lack of Adequate Description</a:t>
          </a:r>
        </a:p>
      </dgm:t>
    </dgm:pt>
    <dgm:pt modelId="{AA8F8F75-6C2A-4C93-AD51-6F1CBD52E916}" type="parTrans" cxnId="{EAA443D7-4D83-44F3-A17D-46FB4DD3C5D8}">
      <dgm:prSet/>
      <dgm:spPr/>
      <dgm:t>
        <a:bodyPr/>
        <a:lstStyle/>
        <a:p>
          <a:endParaRPr lang="en-US"/>
        </a:p>
      </dgm:t>
    </dgm:pt>
    <dgm:pt modelId="{836BC125-B29B-411F-960D-E48C241276F1}" type="sibTrans" cxnId="{EAA443D7-4D83-44F3-A17D-46FB4DD3C5D8}">
      <dgm:prSet/>
      <dgm:spPr/>
      <dgm:t>
        <a:bodyPr/>
        <a:lstStyle/>
        <a:p>
          <a:endParaRPr lang="en-US"/>
        </a:p>
      </dgm:t>
    </dgm:pt>
    <dgm:pt modelId="{80F72661-3A9D-8742-AF6F-20CFD3DA7CA5}">
      <dgm:prSet custT="1"/>
      <dgm:spPr/>
      <dgm:t>
        <a:bodyPr/>
        <a:lstStyle/>
        <a:p>
          <a:r>
            <a:rPr lang="en-US" sz="1800" dirty="0"/>
            <a:t>Process, Machine, Article of Manufacture, Composition of Matter</a:t>
          </a:r>
        </a:p>
      </dgm:t>
    </dgm:pt>
    <dgm:pt modelId="{76C24BB8-A03E-EF44-A091-295B83A0894C}" type="parTrans" cxnId="{0DFBDE0E-66F3-BA4C-BB85-BD3157FA4062}">
      <dgm:prSet/>
      <dgm:spPr/>
      <dgm:t>
        <a:bodyPr/>
        <a:lstStyle/>
        <a:p>
          <a:endParaRPr lang="en-US"/>
        </a:p>
      </dgm:t>
    </dgm:pt>
    <dgm:pt modelId="{E56D622D-722C-6040-9022-D80738E5AC8A}" type="sibTrans" cxnId="{0DFBDE0E-66F3-BA4C-BB85-BD3157FA4062}">
      <dgm:prSet/>
      <dgm:spPr/>
      <dgm:t>
        <a:bodyPr/>
        <a:lstStyle/>
        <a:p>
          <a:endParaRPr lang="en-US"/>
        </a:p>
      </dgm:t>
    </dgm:pt>
    <dgm:pt modelId="{D294AEA6-4230-0E4D-A26F-413A34621E25}">
      <dgm:prSet custT="1"/>
      <dgm:spPr/>
      <dgm:t>
        <a:bodyPr/>
        <a:lstStyle/>
        <a:p>
          <a:r>
            <a:rPr lang="en-US" sz="1800" dirty="0"/>
            <a:t>NOT Abstract Idea, Law of Nature, Natural Phenomenon</a:t>
          </a:r>
        </a:p>
      </dgm:t>
    </dgm:pt>
    <dgm:pt modelId="{0FA44055-3494-4248-A53F-7AA998A8A4E3}" type="parTrans" cxnId="{2846254F-D0D7-A34B-9DD8-9A37F1AE4AB3}">
      <dgm:prSet/>
      <dgm:spPr/>
      <dgm:t>
        <a:bodyPr/>
        <a:lstStyle/>
        <a:p>
          <a:endParaRPr lang="en-US"/>
        </a:p>
      </dgm:t>
    </dgm:pt>
    <dgm:pt modelId="{44897C98-378A-A348-9C4A-4BDE64ADBC44}" type="sibTrans" cxnId="{2846254F-D0D7-A34B-9DD8-9A37F1AE4AB3}">
      <dgm:prSet/>
      <dgm:spPr/>
      <dgm:t>
        <a:bodyPr/>
        <a:lstStyle/>
        <a:p>
          <a:endParaRPr lang="en-US"/>
        </a:p>
      </dgm:t>
    </dgm:pt>
    <dgm:pt modelId="{8EEB75AB-31DE-1C41-9E0D-D6AE6DB7861A}" type="pres">
      <dgm:prSet presAssocID="{37392DF6-5831-407D-984E-CE227D6FBD89}" presName="linear" presStyleCnt="0">
        <dgm:presLayoutVars>
          <dgm:dir/>
          <dgm:animLvl val="lvl"/>
          <dgm:resizeHandles val="exact"/>
        </dgm:presLayoutVars>
      </dgm:prSet>
      <dgm:spPr/>
      <dgm:t>
        <a:bodyPr/>
        <a:lstStyle/>
        <a:p>
          <a:endParaRPr lang="en-US"/>
        </a:p>
      </dgm:t>
    </dgm:pt>
    <dgm:pt modelId="{49496971-4576-4E4D-A30E-1BCEACD02689}" type="pres">
      <dgm:prSet presAssocID="{D9FFB1F0-DD49-4C2B-862A-768709D434A9}" presName="parentLin" presStyleCnt="0"/>
      <dgm:spPr/>
    </dgm:pt>
    <dgm:pt modelId="{26C868E9-1A1B-8B4D-AF54-922FF29045AE}" type="pres">
      <dgm:prSet presAssocID="{D9FFB1F0-DD49-4C2B-862A-768709D434A9}" presName="parentLeftMargin" presStyleLbl="node1" presStyleIdx="0" presStyleCnt="4"/>
      <dgm:spPr/>
      <dgm:t>
        <a:bodyPr/>
        <a:lstStyle/>
        <a:p>
          <a:endParaRPr lang="en-US"/>
        </a:p>
      </dgm:t>
    </dgm:pt>
    <dgm:pt modelId="{C309D462-FF6A-304E-AA5A-95AA0215D89F}" type="pres">
      <dgm:prSet presAssocID="{D9FFB1F0-DD49-4C2B-862A-768709D434A9}" presName="parentText" presStyleLbl="node1" presStyleIdx="0" presStyleCnt="4">
        <dgm:presLayoutVars>
          <dgm:chMax val="0"/>
          <dgm:bulletEnabled val="1"/>
        </dgm:presLayoutVars>
      </dgm:prSet>
      <dgm:spPr/>
      <dgm:t>
        <a:bodyPr/>
        <a:lstStyle/>
        <a:p>
          <a:endParaRPr lang="en-US"/>
        </a:p>
      </dgm:t>
    </dgm:pt>
    <dgm:pt modelId="{3A5D25DA-7135-D34C-92DF-7BDB7E559D7D}" type="pres">
      <dgm:prSet presAssocID="{D9FFB1F0-DD49-4C2B-862A-768709D434A9}" presName="negativeSpace" presStyleCnt="0"/>
      <dgm:spPr/>
    </dgm:pt>
    <dgm:pt modelId="{D886F107-C192-9D40-8D3C-3F54D6C81483}" type="pres">
      <dgm:prSet presAssocID="{D9FFB1F0-DD49-4C2B-862A-768709D434A9}" presName="childText" presStyleLbl="conFgAcc1" presStyleIdx="0" presStyleCnt="4">
        <dgm:presLayoutVars>
          <dgm:bulletEnabled val="1"/>
        </dgm:presLayoutVars>
      </dgm:prSet>
      <dgm:spPr/>
      <dgm:t>
        <a:bodyPr/>
        <a:lstStyle/>
        <a:p>
          <a:endParaRPr lang="en-US"/>
        </a:p>
      </dgm:t>
    </dgm:pt>
    <dgm:pt modelId="{2E82B935-B38B-3740-B19F-1E10A46492FB}" type="pres">
      <dgm:prSet presAssocID="{84ED512F-0E9E-4DC8-8192-B99315638F16}" presName="spaceBetweenRectangles" presStyleCnt="0"/>
      <dgm:spPr/>
    </dgm:pt>
    <dgm:pt modelId="{221DCD1F-E8EF-4B4D-878F-40F96D22CC01}" type="pres">
      <dgm:prSet presAssocID="{6E0A7569-1324-4D2D-A0E4-D72EB1BA2902}" presName="parentLin" presStyleCnt="0"/>
      <dgm:spPr/>
    </dgm:pt>
    <dgm:pt modelId="{A805D254-24CC-3B4B-9664-A8350169E6A8}" type="pres">
      <dgm:prSet presAssocID="{6E0A7569-1324-4D2D-A0E4-D72EB1BA2902}" presName="parentLeftMargin" presStyleLbl="node1" presStyleIdx="0" presStyleCnt="4"/>
      <dgm:spPr/>
      <dgm:t>
        <a:bodyPr/>
        <a:lstStyle/>
        <a:p>
          <a:endParaRPr lang="en-US"/>
        </a:p>
      </dgm:t>
    </dgm:pt>
    <dgm:pt modelId="{3129CDF1-CA01-3940-8288-62E8A81F80B3}" type="pres">
      <dgm:prSet presAssocID="{6E0A7569-1324-4D2D-A0E4-D72EB1BA2902}" presName="parentText" presStyleLbl="node1" presStyleIdx="1" presStyleCnt="4">
        <dgm:presLayoutVars>
          <dgm:chMax val="0"/>
          <dgm:bulletEnabled val="1"/>
        </dgm:presLayoutVars>
      </dgm:prSet>
      <dgm:spPr/>
      <dgm:t>
        <a:bodyPr/>
        <a:lstStyle/>
        <a:p>
          <a:endParaRPr lang="en-US"/>
        </a:p>
      </dgm:t>
    </dgm:pt>
    <dgm:pt modelId="{588EF670-75BA-1F4A-8A24-06AF647761CA}" type="pres">
      <dgm:prSet presAssocID="{6E0A7569-1324-4D2D-A0E4-D72EB1BA2902}" presName="negativeSpace" presStyleCnt="0"/>
      <dgm:spPr/>
    </dgm:pt>
    <dgm:pt modelId="{2F9CB822-7CE1-6B40-B320-D3AD6B6ED277}" type="pres">
      <dgm:prSet presAssocID="{6E0A7569-1324-4D2D-A0E4-D72EB1BA2902}" presName="childText" presStyleLbl="conFgAcc1" presStyleIdx="1" presStyleCnt="4">
        <dgm:presLayoutVars>
          <dgm:bulletEnabled val="1"/>
        </dgm:presLayoutVars>
      </dgm:prSet>
      <dgm:spPr/>
      <dgm:t>
        <a:bodyPr/>
        <a:lstStyle/>
        <a:p>
          <a:endParaRPr lang="en-US"/>
        </a:p>
      </dgm:t>
    </dgm:pt>
    <dgm:pt modelId="{3E421207-D759-E147-B634-15DAE8FD6BE9}" type="pres">
      <dgm:prSet presAssocID="{4AF749AD-24C6-47D8-92F7-BC551E9079E4}" presName="spaceBetweenRectangles" presStyleCnt="0"/>
      <dgm:spPr/>
    </dgm:pt>
    <dgm:pt modelId="{E86FDA08-EDAF-354F-BE75-4C8EBB51EC3A}" type="pres">
      <dgm:prSet presAssocID="{6AEDB90A-245E-4884-B555-0777A5D52500}" presName="parentLin" presStyleCnt="0"/>
      <dgm:spPr/>
    </dgm:pt>
    <dgm:pt modelId="{3F0351F3-9951-EE4A-822D-C249A03D575D}" type="pres">
      <dgm:prSet presAssocID="{6AEDB90A-245E-4884-B555-0777A5D52500}" presName="parentLeftMargin" presStyleLbl="node1" presStyleIdx="1" presStyleCnt="4"/>
      <dgm:spPr/>
      <dgm:t>
        <a:bodyPr/>
        <a:lstStyle/>
        <a:p>
          <a:endParaRPr lang="en-US"/>
        </a:p>
      </dgm:t>
    </dgm:pt>
    <dgm:pt modelId="{355A3BD1-1CD7-5D42-88D4-A7D000DBC7BD}" type="pres">
      <dgm:prSet presAssocID="{6AEDB90A-245E-4884-B555-0777A5D52500}" presName="parentText" presStyleLbl="node1" presStyleIdx="2" presStyleCnt="4">
        <dgm:presLayoutVars>
          <dgm:chMax val="0"/>
          <dgm:bulletEnabled val="1"/>
        </dgm:presLayoutVars>
      </dgm:prSet>
      <dgm:spPr/>
      <dgm:t>
        <a:bodyPr/>
        <a:lstStyle/>
        <a:p>
          <a:endParaRPr lang="en-US"/>
        </a:p>
      </dgm:t>
    </dgm:pt>
    <dgm:pt modelId="{71CF47E4-C1B9-C644-A2DB-1B641339E0DB}" type="pres">
      <dgm:prSet presAssocID="{6AEDB90A-245E-4884-B555-0777A5D52500}" presName="negativeSpace" presStyleCnt="0"/>
      <dgm:spPr/>
    </dgm:pt>
    <dgm:pt modelId="{B4A4CE52-8956-AA48-82BD-311D19A2D59E}" type="pres">
      <dgm:prSet presAssocID="{6AEDB90A-245E-4884-B555-0777A5D52500}" presName="childText" presStyleLbl="conFgAcc1" presStyleIdx="2" presStyleCnt="4">
        <dgm:presLayoutVars>
          <dgm:bulletEnabled val="1"/>
        </dgm:presLayoutVars>
      </dgm:prSet>
      <dgm:spPr/>
      <dgm:t>
        <a:bodyPr/>
        <a:lstStyle/>
        <a:p>
          <a:endParaRPr lang="en-US"/>
        </a:p>
      </dgm:t>
    </dgm:pt>
    <dgm:pt modelId="{AA02AFE1-8574-1C4F-8BDA-AF23A80B8058}" type="pres">
      <dgm:prSet presAssocID="{B771C768-513F-4BC7-BE4C-7CF7322F7B6C}" presName="spaceBetweenRectangles" presStyleCnt="0"/>
      <dgm:spPr/>
    </dgm:pt>
    <dgm:pt modelId="{E353FE80-EF56-0D4F-8F76-37F2DC2CB368}" type="pres">
      <dgm:prSet presAssocID="{82A909FA-3441-4BEB-B1E9-2F48CF7390C7}" presName="parentLin" presStyleCnt="0"/>
      <dgm:spPr/>
    </dgm:pt>
    <dgm:pt modelId="{CEDEA8DC-7089-EA4E-A428-BE222FE5ACFF}" type="pres">
      <dgm:prSet presAssocID="{82A909FA-3441-4BEB-B1E9-2F48CF7390C7}" presName="parentLeftMargin" presStyleLbl="node1" presStyleIdx="2" presStyleCnt="4"/>
      <dgm:spPr/>
      <dgm:t>
        <a:bodyPr/>
        <a:lstStyle/>
        <a:p>
          <a:endParaRPr lang="en-US"/>
        </a:p>
      </dgm:t>
    </dgm:pt>
    <dgm:pt modelId="{974250C9-C120-664D-B77F-B8A8CE5A16C2}" type="pres">
      <dgm:prSet presAssocID="{82A909FA-3441-4BEB-B1E9-2F48CF7390C7}" presName="parentText" presStyleLbl="node1" presStyleIdx="3" presStyleCnt="4">
        <dgm:presLayoutVars>
          <dgm:chMax val="0"/>
          <dgm:bulletEnabled val="1"/>
        </dgm:presLayoutVars>
      </dgm:prSet>
      <dgm:spPr/>
      <dgm:t>
        <a:bodyPr/>
        <a:lstStyle/>
        <a:p>
          <a:endParaRPr lang="en-US"/>
        </a:p>
      </dgm:t>
    </dgm:pt>
    <dgm:pt modelId="{58363CD2-F71A-D447-BB2C-C58544F2EDAB}" type="pres">
      <dgm:prSet presAssocID="{82A909FA-3441-4BEB-B1E9-2F48CF7390C7}" presName="negativeSpace" presStyleCnt="0"/>
      <dgm:spPr/>
    </dgm:pt>
    <dgm:pt modelId="{F5628A51-340B-EC45-84D5-3CAFC7FADD3E}" type="pres">
      <dgm:prSet presAssocID="{82A909FA-3441-4BEB-B1E9-2F48CF7390C7}" presName="childText" presStyleLbl="conFgAcc1" presStyleIdx="3" presStyleCnt="4">
        <dgm:presLayoutVars>
          <dgm:bulletEnabled val="1"/>
        </dgm:presLayoutVars>
      </dgm:prSet>
      <dgm:spPr/>
      <dgm:t>
        <a:bodyPr/>
        <a:lstStyle/>
        <a:p>
          <a:endParaRPr lang="en-US"/>
        </a:p>
      </dgm:t>
    </dgm:pt>
  </dgm:ptLst>
  <dgm:cxnLst>
    <dgm:cxn modelId="{34F08E64-FAF8-4844-B1A3-947BF05F8E8E}" srcId="{6AEDB90A-245E-4884-B555-0777A5D52500}" destId="{C17EECC8-88EF-4B1E-8570-B3C6254574F9}" srcOrd="0" destOrd="0" parTransId="{35480779-59D7-49A0-9C6B-5A26E1827D79}" sibTransId="{4D09182E-72E3-479F-9F3C-161FAB21DAD3}"/>
    <dgm:cxn modelId="{058D56CF-17B7-744B-A2E1-11E96089B7D1}" type="presOf" srcId="{DC576D7F-148C-412B-950B-7305017E3EFE}" destId="{F5628A51-340B-EC45-84D5-3CAFC7FADD3E}" srcOrd="0" destOrd="0" presId="urn:microsoft.com/office/officeart/2005/8/layout/list1"/>
    <dgm:cxn modelId="{D4055200-80AF-D04C-9171-2176C6F21F13}" type="presOf" srcId="{82A909FA-3441-4BEB-B1E9-2F48CF7390C7}" destId="{974250C9-C120-664D-B77F-B8A8CE5A16C2}" srcOrd="1" destOrd="0" presId="urn:microsoft.com/office/officeart/2005/8/layout/list1"/>
    <dgm:cxn modelId="{CD9C240F-EF0F-44C3-AC9B-226E7648A5A8}" srcId="{6E0A7569-1324-4D2D-A0E4-D72EB1BA2902}" destId="{60CFDAC6-BD85-4D32-8D15-CBD3652334D1}" srcOrd="0" destOrd="0" parTransId="{5DB52254-5807-4A11-A88B-D82B8178401C}" sibTransId="{17B7DC8E-CE72-4DC0-B65C-536791693673}"/>
    <dgm:cxn modelId="{A6ACF1E6-20DC-4246-8FAF-52C657401C91}" srcId="{D9FFB1F0-DD49-4C2B-862A-768709D434A9}" destId="{6B5120A0-1614-450B-9F38-F6BCC784F106}" srcOrd="0" destOrd="0" parTransId="{D6A500D6-8C55-435F-A979-71E6E9CC7383}" sibTransId="{8E039D3B-B672-4D69-9E7B-E4CA79EA8197}"/>
    <dgm:cxn modelId="{2846254F-D0D7-A34B-9DD8-9A37F1AE4AB3}" srcId="{D9FFB1F0-DD49-4C2B-862A-768709D434A9}" destId="{D294AEA6-4230-0E4D-A26F-413A34621E25}" srcOrd="2" destOrd="0" parTransId="{0FA44055-3494-4248-A53F-7AA998A8A4E3}" sibTransId="{44897C98-378A-A348-9C4A-4BDE64ADBC44}"/>
    <dgm:cxn modelId="{DE049022-8B53-9843-B038-34BB444BCD16}" type="presOf" srcId="{D9FFB1F0-DD49-4C2B-862A-768709D434A9}" destId="{26C868E9-1A1B-8B4D-AF54-922FF29045AE}" srcOrd="0" destOrd="0" presId="urn:microsoft.com/office/officeart/2005/8/layout/list1"/>
    <dgm:cxn modelId="{33F4C850-0394-4044-90D8-2FAB5F5ECE3E}" srcId="{37392DF6-5831-407D-984E-CE227D6FBD89}" destId="{6E0A7569-1324-4D2D-A0E4-D72EB1BA2902}" srcOrd="1" destOrd="0" parTransId="{124FCC1B-00D3-4B17-AE60-B55D7C74F45B}" sibTransId="{4AF749AD-24C6-47D8-92F7-BC551E9079E4}"/>
    <dgm:cxn modelId="{62BB187C-8000-6240-B8D5-179A8A48CCE9}" type="presOf" srcId="{6AEDB90A-245E-4884-B555-0777A5D52500}" destId="{355A3BD1-1CD7-5D42-88D4-A7D000DBC7BD}" srcOrd="1" destOrd="0" presId="urn:microsoft.com/office/officeart/2005/8/layout/list1"/>
    <dgm:cxn modelId="{6920F3D4-9C92-4F79-A38F-1E67667EB672}" srcId="{37392DF6-5831-407D-984E-CE227D6FBD89}" destId="{6AEDB90A-245E-4884-B555-0777A5D52500}" srcOrd="2" destOrd="0" parTransId="{4F129F30-5EB9-4AE0-B4C9-964400CF5DED}" sibTransId="{B771C768-513F-4BC7-BE4C-7CF7322F7B6C}"/>
    <dgm:cxn modelId="{BADCCCFC-7700-1649-AE2A-2756F2559C17}" type="presOf" srcId="{C17EECC8-88EF-4B1E-8570-B3C6254574F9}" destId="{B4A4CE52-8956-AA48-82BD-311D19A2D59E}" srcOrd="0" destOrd="0" presId="urn:microsoft.com/office/officeart/2005/8/layout/list1"/>
    <dgm:cxn modelId="{EA05A62A-E930-F140-8D9C-68A40A4C6BA4}" type="presOf" srcId="{37392DF6-5831-407D-984E-CE227D6FBD89}" destId="{8EEB75AB-31DE-1C41-9E0D-D6AE6DB7861A}" srcOrd="0" destOrd="0" presId="urn:microsoft.com/office/officeart/2005/8/layout/list1"/>
    <dgm:cxn modelId="{30F3B901-E654-2C41-87FD-29B749F276EE}" type="presOf" srcId="{D9FFB1F0-DD49-4C2B-862A-768709D434A9}" destId="{C309D462-FF6A-304E-AA5A-95AA0215D89F}" srcOrd="1" destOrd="0" presId="urn:microsoft.com/office/officeart/2005/8/layout/list1"/>
    <dgm:cxn modelId="{13903159-A9E7-FD42-AEA6-5F0F3B3FA98D}" type="presOf" srcId="{6E0A7569-1324-4D2D-A0E4-D72EB1BA2902}" destId="{A805D254-24CC-3B4B-9664-A8350169E6A8}" srcOrd="0" destOrd="0" presId="urn:microsoft.com/office/officeart/2005/8/layout/list1"/>
    <dgm:cxn modelId="{3B7D09C1-E8E2-1845-9830-11B90E43999B}" type="presOf" srcId="{D294AEA6-4230-0E4D-A26F-413A34621E25}" destId="{D886F107-C192-9D40-8D3C-3F54D6C81483}" srcOrd="0" destOrd="2" presId="urn:microsoft.com/office/officeart/2005/8/layout/list1"/>
    <dgm:cxn modelId="{D21715AC-0AC3-DC49-9E1A-A29948961337}" type="presOf" srcId="{82A909FA-3441-4BEB-B1E9-2F48CF7390C7}" destId="{CEDEA8DC-7089-EA4E-A428-BE222FE5ACFF}" srcOrd="0" destOrd="0" presId="urn:microsoft.com/office/officeart/2005/8/layout/list1"/>
    <dgm:cxn modelId="{FDBCCDCD-7AE4-0247-8007-66A99EBEF92B}" type="presOf" srcId="{6E0A7569-1324-4D2D-A0E4-D72EB1BA2902}" destId="{3129CDF1-CA01-3940-8288-62E8A81F80B3}" srcOrd="1" destOrd="0" presId="urn:microsoft.com/office/officeart/2005/8/layout/list1"/>
    <dgm:cxn modelId="{EAA443D7-4D83-44F3-A17D-46FB4DD3C5D8}" srcId="{82A909FA-3441-4BEB-B1E9-2F48CF7390C7}" destId="{DC576D7F-148C-412B-950B-7305017E3EFE}" srcOrd="0" destOrd="0" parTransId="{AA8F8F75-6C2A-4C93-AD51-6F1CBD52E916}" sibTransId="{836BC125-B29B-411F-960D-E48C241276F1}"/>
    <dgm:cxn modelId="{663CC070-D6CE-3E45-A467-560CA1373C6D}" type="presOf" srcId="{60CFDAC6-BD85-4D32-8D15-CBD3652334D1}" destId="{2F9CB822-7CE1-6B40-B320-D3AD6B6ED277}" srcOrd="0" destOrd="0" presId="urn:microsoft.com/office/officeart/2005/8/layout/list1"/>
    <dgm:cxn modelId="{7F3623B1-8BE6-4ADA-92FA-3AD893CA77B7}" srcId="{37392DF6-5831-407D-984E-CE227D6FBD89}" destId="{D9FFB1F0-DD49-4C2B-862A-768709D434A9}" srcOrd="0" destOrd="0" parTransId="{FBE45677-C7E8-4E8D-A74E-2679FA2F1164}" sibTransId="{84ED512F-0E9E-4DC8-8192-B99315638F16}"/>
    <dgm:cxn modelId="{6D0B6EBF-6121-4C74-B543-D52907558F12}" srcId="{37392DF6-5831-407D-984E-CE227D6FBD89}" destId="{82A909FA-3441-4BEB-B1E9-2F48CF7390C7}" srcOrd="3" destOrd="0" parTransId="{870194F0-52E4-45FE-94CA-D3D9F39A1533}" sibTransId="{222F4283-C859-4B49-B01A-5793DB091164}"/>
    <dgm:cxn modelId="{4B03292C-266D-524F-AA48-00AAA80F09EE}" type="presOf" srcId="{6AEDB90A-245E-4884-B555-0777A5D52500}" destId="{3F0351F3-9951-EE4A-822D-C249A03D575D}" srcOrd="0" destOrd="0" presId="urn:microsoft.com/office/officeart/2005/8/layout/list1"/>
    <dgm:cxn modelId="{0DFBDE0E-66F3-BA4C-BB85-BD3157FA4062}" srcId="{D9FFB1F0-DD49-4C2B-862A-768709D434A9}" destId="{80F72661-3A9D-8742-AF6F-20CFD3DA7CA5}" srcOrd="1" destOrd="0" parTransId="{76C24BB8-A03E-EF44-A091-295B83A0894C}" sibTransId="{E56D622D-722C-6040-9022-D80738E5AC8A}"/>
    <dgm:cxn modelId="{D26D4163-34B9-E84E-B1D7-E188CD0F35CD}" type="presOf" srcId="{6B5120A0-1614-450B-9F38-F6BCC784F106}" destId="{D886F107-C192-9D40-8D3C-3F54D6C81483}" srcOrd="0" destOrd="0" presId="urn:microsoft.com/office/officeart/2005/8/layout/list1"/>
    <dgm:cxn modelId="{068BD8A7-41F8-C34D-A5C6-9A182ACEDD92}" type="presOf" srcId="{80F72661-3A9D-8742-AF6F-20CFD3DA7CA5}" destId="{D886F107-C192-9D40-8D3C-3F54D6C81483}" srcOrd="0" destOrd="1" presId="urn:microsoft.com/office/officeart/2005/8/layout/list1"/>
    <dgm:cxn modelId="{46EFBB53-6B19-A94E-9BD7-A77D8D28EFEE}" type="presParOf" srcId="{8EEB75AB-31DE-1C41-9E0D-D6AE6DB7861A}" destId="{49496971-4576-4E4D-A30E-1BCEACD02689}" srcOrd="0" destOrd="0" presId="urn:microsoft.com/office/officeart/2005/8/layout/list1"/>
    <dgm:cxn modelId="{0E4047A5-179C-EB4D-BE90-C259CCBC42E5}" type="presParOf" srcId="{49496971-4576-4E4D-A30E-1BCEACD02689}" destId="{26C868E9-1A1B-8B4D-AF54-922FF29045AE}" srcOrd="0" destOrd="0" presId="urn:microsoft.com/office/officeart/2005/8/layout/list1"/>
    <dgm:cxn modelId="{56D73DE1-EBE9-9A44-AD1D-8D5AB6EF4CB0}" type="presParOf" srcId="{49496971-4576-4E4D-A30E-1BCEACD02689}" destId="{C309D462-FF6A-304E-AA5A-95AA0215D89F}" srcOrd="1" destOrd="0" presId="urn:microsoft.com/office/officeart/2005/8/layout/list1"/>
    <dgm:cxn modelId="{757C16B1-38AB-344B-BF33-3FBFE02E0175}" type="presParOf" srcId="{8EEB75AB-31DE-1C41-9E0D-D6AE6DB7861A}" destId="{3A5D25DA-7135-D34C-92DF-7BDB7E559D7D}" srcOrd="1" destOrd="0" presId="urn:microsoft.com/office/officeart/2005/8/layout/list1"/>
    <dgm:cxn modelId="{906DE9DA-E510-2244-862F-076A4B4DB265}" type="presParOf" srcId="{8EEB75AB-31DE-1C41-9E0D-D6AE6DB7861A}" destId="{D886F107-C192-9D40-8D3C-3F54D6C81483}" srcOrd="2" destOrd="0" presId="urn:microsoft.com/office/officeart/2005/8/layout/list1"/>
    <dgm:cxn modelId="{E68CFD4A-96B7-8F47-B9EF-290CA53C1ACE}" type="presParOf" srcId="{8EEB75AB-31DE-1C41-9E0D-D6AE6DB7861A}" destId="{2E82B935-B38B-3740-B19F-1E10A46492FB}" srcOrd="3" destOrd="0" presId="urn:microsoft.com/office/officeart/2005/8/layout/list1"/>
    <dgm:cxn modelId="{80D5BA95-79C3-2F4E-BC51-6C65DC49D7A9}" type="presParOf" srcId="{8EEB75AB-31DE-1C41-9E0D-D6AE6DB7861A}" destId="{221DCD1F-E8EF-4B4D-878F-40F96D22CC01}" srcOrd="4" destOrd="0" presId="urn:microsoft.com/office/officeart/2005/8/layout/list1"/>
    <dgm:cxn modelId="{D7C7A08A-512B-2F49-B8DF-D0610A6FD8D2}" type="presParOf" srcId="{221DCD1F-E8EF-4B4D-878F-40F96D22CC01}" destId="{A805D254-24CC-3B4B-9664-A8350169E6A8}" srcOrd="0" destOrd="0" presId="urn:microsoft.com/office/officeart/2005/8/layout/list1"/>
    <dgm:cxn modelId="{27367A9C-E765-1A4B-B8FB-5A355928BFD7}" type="presParOf" srcId="{221DCD1F-E8EF-4B4D-878F-40F96D22CC01}" destId="{3129CDF1-CA01-3940-8288-62E8A81F80B3}" srcOrd="1" destOrd="0" presId="urn:microsoft.com/office/officeart/2005/8/layout/list1"/>
    <dgm:cxn modelId="{7963EFCF-95D8-3E48-AD56-1C51EB3100AF}" type="presParOf" srcId="{8EEB75AB-31DE-1C41-9E0D-D6AE6DB7861A}" destId="{588EF670-75BA-1F4A-8A24-06AF647761CA}" srcOrd="5" destOrd="0" presId="urn:microsoft.com/office/officeart/2005/8/layout/list1"/>
    <dgm:cxn modelId="{00DDDCED-5CEB-0941-A214-E0E51BAB2A88}" type="presParOf" srcId="{8EEB75AB-31DE-1C41-9E0D-D6AE6DB7861A}" destId="{2F9CB822-7CE1-6B40-B320-D3AD6B6ED277}" srcOrd="6" destOrd="0" presId="urn:microsoft.com/office/officeart/2005/8/layout/list1"/>
    <dgm:cxn modelId="{D9CF240D-7965-914F-8B52-2CB17706432B}" type="presParOf" srcId="{8EEB75AB-31DE-1C41-9E0D-D6AE6DB7861A}" destId="{3E421207-D759-E147-B634-15DAE8FD6BE9}" srcOrd="7" destOrd="0" presId="urn:microsoft.com/office/officeart/2005/8/layout/list1"/>
    <dgm:cxn modelId="{98990132-C2F6-594E-93FB-62EE640A6879}" type="presParOf" srcId="{8EEB75AB-31DE-1C41-9E0D-D6AE6DB7861A}" destId="{E86FDA08-EDAF-354F-BE75-4C8EBB51EC3A}" srcOrd="8" destOrd="0" presId="urn:microsoft.com/office/officeart/2005/8/layout/list1"/>
    <dgm:cxn modelId="{819A9319-13A7-1F4C-AA04-DD267D2C25D1}" type="presParOf" srcId="{E86FDA08-EDAF-354F-BE75-4C8EBB51EC3A}" destId="{3F0351F3-9951-EE4A-822D-C249A03D575D}" srcOrd="0" destOrd="0" presId="urn:microsoft.com/office/officeart/2005/8/layout/list1"/>
    <dgm:cxn modelId="{03C17745-A01A-A24B-B88E-390BC65573A4}" type="presParOf" srcId="{E86FDA08-EDAF-354F-BE75-4C8EBB51EC3A}" destId="{355A3BD1-1CD7-5D42-88D4-A7D000DBC7BD}" srcOrd="1" destOrd="0" presId="urn:microsoft.com/office/officeart/2005/8/layout/list1"/>
    <dgm:cxn modelId="{909CC94E-D594-E945-9C47-C661FF0AC20B}" type="presParOf" srcId="{8EEB75AB-31DE-1C41-9E0D-D6AE6DB7861A}" destId="{71CF47E4-C1B9-C644-A2DB-1B641339E0DB}" srcOrd="9" destOrd="0" presId="urn:microsoft.com/office/officeart/2005/8/layout/list1"/>
    <dgm:cxn modelId="{FF312FD1-33C7-544A-B641-EEA03694003E}" type="presParOf" srcId="{8EEB75AB-31DE-1C41-9E0D-D6AE6DB7861A}" destId="{B4A4CE52-8956-AA48-82BD-311D19A2D59E}" srcOrd="10" destOrd="0" presId="urn:microsoft.com/office/officeart/2005/8/layout/list1"/>
    <dgm:cxn modelId="{EB49DC43-92DB-7E46-B59D-F15DE8325238}" type="presParOf" srcId="{8EEB75AB-31DE-1C41-9E0D-D6AE6DB7861A}" destId="{AA02AFE1-8574-1C4F-8BDA-AF23A80B8058}" srcOrd="11" destOrd="0" presId="urn:microsoft.com/office/officeart/2005/8/layout/list1"/>
    <dgm:cxn modelId="{2AE7DA7A-3562-CC4B-BC5C-2A4540796007}" type="presParOf" srcId="{8EEB75AB-31DE-1C41-9E0D-D6AE6DB7861A}" destId="{E353FE80-EF56-0D4F-8F76-37F2DC2CB368}" srcOrd="12" destOrd="0" presId="urn:microsoft.com/office/officeart/2005/8/layout/list1"/>
    <dgm:cxn modelId="{35091501-E2AA-CF4F-822A-A0824D93A058}" type="presParOf" srcId="{E353FE80-EF56-0D4F-8F76-37F2DC2CB368}" destId="{CEDEA8DC-7089-EA4E-A428-BE222FE5ACFF}" srcOrd="0" destOrd="0" presId="urn:microsoft.com/office/officeart/2005/8/layout/list1"/>
    <dgm:cxn modelId="{570F23D2-3D3C-3741-89AA-B0C074262312}" type="presParOf" srcId="{E353FE80-EF56-0D4F-8F76-37F2DC2CB368}" destId="{974250C9-C120-664D-B77F-B8A8CE5A16C2}" srcOrd="1" destOrd="0" presId="urn:microsoft.com/office/officeart/2005/8/layout/list1"/>
    <dgm:cxn modelId="{C6CF821C-AE95-0141-A824-A74FF53832BE}" type="presParOf" srcId="{8EEB75AB-31DE-1C41-9E0D-D6AE6DB7861A}" destId="{58363CD2-F71A-D447-BB2C-C58544F2EDAB}" srcOrd="13" destOrd="0" presId="urn:microsoft.com/office/officeart/2005/8/layout/list1"/>
    <dgm:cxn modelId="{89C109BB-DE18-C944-AFE7-6272318B4217}" type="presParOf" srcId="{8EEB75AB-31DE-1C41-9E0D-D6AE6DB7861A}" destId="{F5628A51-340B-EC45-84D5-3CAFC7FADD3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D76DD-FE10-4D8D-9F0A-206E9B3C76DB}">
      <dsp:nvSpPr>
        <dsp:cNvPr id="0" name=""/>
        <dsp:cNvSpPr/>
      </dsp:nvSpPr>
      <dsp:spPr>
        <a:xfrm>
          <a:off x="752566" y="1045320"/>
          <a:ext cx="1066720" cy="10667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E5690F-D6DD-4397-AAFC-8B578C753BBF}">
      <dsp:nvSpPr>
        <dsp:cNvPr id="0" name=""/>
        <dsp:cNvSpPr/>
      </dsp:nvSpPr>
      <dsp:spPr>
        <a:xfrm>
          <a:off x="10068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111250">
            <a:lnSpc>
              <a:spcPct val="90000"/>
            </a:lnSpc>
            <a:spcBef>
              <a:spcPct val="0"/>
            </a:spcBef>
            <a:spcAft>
              <a:spcPct val="35000"/>
            </a:spcAft>
          </a:pPr>
          <a:r>
            <a:rPr lang="en-US" sz="2500" kern="1200"/>
            <a:t>Major: Nutritional Biochemistry</a:t>
          </a:r>
        </a:p>
      </dsp:txBody>
      <dsp:txXfrm>
        <a:off x="100682" y="2427484"/>
        <a:ext cx="2370489" cy="720000"/>
      </dsp:txXfrm>
    </dsp:sp>
    <dsp:sp modelId="{4A7367CF-7C11-4F94-A02E-3FE88284A33A}">
      <dsp:nvSpPr>
        <dsp:cNvPr id="0" name=""/>
        <dsp:cNvSpPr/>
      </dsp:nvSpPr>
      <dsp:spPr>
        <a:xfrm>
          <a:off x="3537891" y="1045320"/>
          <a:ext cx="1066720" cy="10667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4B1DFF-B3D4-4994-8394-B96F9B979A30}">
      <dsp:nvSpPr>
        <dsp:cNvPr id="0" name=""/>
        <dsp:cNvSpPr/>
      </dsp:nvSpPr>
      <dsp:spPr>
        <a:xfrm>
          <a:off x="288600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111250">
            <a:lnSpc>
              <a:spcPct val="90000"/>
            </a:lnSpc>
            <a:spcBef>
              <a:spcPct val="0"/>
            </a:spcBef>
            <a:spcAft>
              <a:spcPct val="35000"/>
            </a:spcAft>
          </a:pPr>
          <a:r>
            <a:rPr lang="en-US" sz="2500" kern="1200"/>
            <a:t>Minor: Sports Medicine, Dance</a:t>
          </a:r>
        </a:p>
      </dsp:txBody>
      <dsp:txXfrm>
        <a:off x="2886007" y="2427484"/>
        <a:ext cx="2370489" cy="720000"/>
      </dsp:txXfrm>
    </dsp:sp>
    <dsp:sp modelId="{33261C1F-E90B-4155-A49E-388F490ABF4E}">
      <dsp:nvSpPr>
        <dsp:cNvPr id="0" name=""/>
        <dsp:cNvSpPr/>
      </dsp:nvSpPr>
      <dsp:spPr>
        <a:xfrm>
          <a:off x="6323216" y="1045320"/>
          <a:ext cx="1066720" cy="10667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686AF8-AD72-4D41-B11E-18FB31993864}">
      <dsp:nvSpPr>
        <dsp:cNvPr id="0" name=""/>
        <dsp:cNvSpPr/>
      </dsp:nvSpPr>
      <dsp:spPr>
        <a:xfrm>
          <a:off x="567133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111250">
            <a:lnSpc>
              <a:spcPct val="90000"/>
            </a:lnSpc>
            <a:spcBef>
              <a:spcPct val="0"/>
            </a:spcBef>
            <a:spcAft>
              <a:spcPct val="35000"/>
            </a:spcAft>
          </a:pPr>
          <a:r>
            <a:rPr lang="en-US" sz="2500" kern="1200"/>
            <a:t>Masters: Biology</a:t>
          </a:r>
        </a:p>
      </dsp:txBody>
      <dsp:txXfrm>
        <a:off x="5671332" y="2427484"/>
        <a:ext cx="2370489" cy="720000"/>
      </dsp:txXfrm>
    </dsp:sp>
    <dsp:sp modelId="{62ACE164-2E98-4568-B927-E2FF489FC655}">
      <dsp:nvSpPr>
        <dsp:cNvPr id="0" name=""/>
        <dsp:cNvSpPr/>
      </dsp:nvSpPr>
      <dsp:spPr>
        <a:xfrm>
          <a:off x="9108541" y="1045320"/>
          <a:ext cx="1066720" cy="10667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091DE7-45DF-4710-B673-35C7CAC04996}">
      <dsp:nvSpPr>
        <dsp:cNvPr id="0" name=""/>
        <dsp:cNvSpPr/>
      </dsp:nvSpPr>
      <dsp:spPr>
        <a:xfrm>
          <a:off x="845665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111250">
            <a:lnSpc>
              <a:spcPct val="90000"/>
            </a:lnSpc>
            <a:spcBef>
              <a:spcPct val="0"/>
            </a:spcBef>
            <a:spcAft>
              <a:spcPct val="35000"/>
            </a:spcAft>
          </a:pPr>
          <a:r>
            <a:rPr lang="en-US" sz="2500" kern="1200"/>
            <a:t>JD: Patent Law</a:t>
          </a:r>
        </a:p>
      </dsp:txBody>
      <dsp:txXfrm>
        <a:off x="8456657" y="2427484"/>
        <a:ext cx="2370489"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46422-0EEF-F544-A4F3-12EE8CAD5CC6}">
      <dsp:nvSpPr>
        <dsp:cNvPr id="0" name=""/>
        <dsp:cNvSpPr/>
      </dsp:nvSpPr>
      <dsp:spPr>
        <a:xfrm>
          <a:off x="0" y="10269"/>
          <a:ext cx="6586489" cy="8634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a:t>Copyrights</a:t>
          </a:r>
        </a:p>
      </dsp:txBody>
      <dsp:txXfrm>
        <a:off x="42151" y="52420"/>
        <a:ext cx="6502187" cy="779158"/>
      </dsp:txXfrm>
    </dsp:sp>
    <dsp:sp modelId="{BBF96174-C07C-3347-AEEB-6081611A8321}">
      <dsp:nvSpPr>
        <dsp:cNvPr id="0" name=""/>
        <dsp:cNvSpPr/>
      </dsp:nvSpPr>
      <dsp:spPr>
        <a:xfrm>
          <a:off x="0" y="977409"/>
          <a:ext cx="6586489" cy="8634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a:t>Trademarks</a:t>
          </a:r>
        </a:p>
      </dsp:txBody>
      <dsp:txXfrm>
        <a:off x="42151" y="1019560"/>
        <a:ext cx="6502187" cy="779158"/>
      </dsp:txXfrm>
    </dsp:sp>
    <dsp:sp modelId="{C1477E7D-4D95-7746-A9FC-4F9E0BE2B439}">
      <dsp:nvSpPr>
        <dsp:cNvPr id="0" name=""/>
        <dsp:cNvSpPr/>
      </dsp:nvSpPr>
      <dsp:spPr>
        <a:xfrm>
          <a:off x="0" y="1944549"/>
          <a:ext cx="6586489" cy="8634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a:t>Trade Secrets</a:t>
          </a:r>
        </a:p>
      </dsp:txBody>
      <dsp:txXfrm>
        <a:off x="42151" y="1986700"/>
        <a:ext cx="6502187" cy="779158"/>
      </dsp:txXfrm>
    </dsp:sp>
    <dsp:sp modelId="{A469AA1C-4F12-6A48-9CBC-D7B168ED72F3}">
      <dsp:nvSpPr>
        <dsp:cNvPr id="0" name=""/>
        <dsp:cNvSpPr/>
      </dsp:nvSpPr>
      <dsp:spPr>
        <a:xfrm>
          <a:off x="0" y="2911689"/>
          <a:ext cx="6586489" cy="8634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a:t>Patents</a:t>
          </a:r>
        </a:p>
      </dsp:txBody>
      <dsp:txXfrm>
        <a:off x="42151" y="2953840"/>
        <a:ext cx="6502187" cy="779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69D30-CC0E-D443-A426-679D62CE2BAD}">
      <dsp:nvSpPr>
        <dsp:cNvPr id="0" name=""/>
        <dsp:cNvSpPr/>
      </dsp:nvSpPr>
      <dsp:spPr>
        <a:xfrm>
          <a:off x="0" y="68698"/>
          <a:ext cx="4243589" cy="754777"/>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Exclusive right granted for an invention</a:t>
          </a:r>
        </a:p>
      </dsp:txBody>
      <dsp:txXfrm>
        <a:off x="36845" y="105543"/>
        <a:ext cx="4169899" cy="681087"/>
      </dsp:txXfrm>
    </dsp:sp>
    <dsp:sp modelId="{C677CFDF-058F-1045-8426-5491520529C7}">
      <dsp:nvSpPr>
        <dsp:cNvPr id="0" name=""/>
        <dsp:cNvSpPr/>
      </dsp:nvSpPr>
      <dsp:spPr>
        <a:xfrm>
          <a:off x="0" y="878196"/>
          <a:ext cx="4243589" cy="754777"/>
        </a:xfrm>
        <a:prstGeom prst="roundRect">
          <a:avLst/>
        </a:prstGeom>
        <a:solidFill>
          <a:schemeClr val="accent5">
            <a:hueOff val="-2252848"/>
            <a:satOff val="-5806"/>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Right to decide how - or whether - the invention can be used by others</a:t>
          </a:r>
        </a:p>
      </dsp:txBody>
      <dsp:txXfrm>
        <a:off x="36845" y="915041"/>
        <a:ext cx="4169899" cy="681087"/>
      </dsp:txXfrm>
    </dsp:sp>
    <dsp:sp modelId="{C8004909-2D97-2346-8F93-6806A647325B}">
      <dsp:nvSpPr>
        <dsp:cNvPr id="0" name=""/>
        <dsp:cNvSpPr/>
      </dsp:nvSpPr>
      <dsp:spPr>
        <a:xfrm>
          <a:off x="0" y="1687694"/>
          <a:ext cx="4243589" cy="754777"/>
        </a:xfrm>
        <a:prstGeom prst="roundRect">
          <a:avLst/>
        </a:prstGeom>
        <a:solidFill>
          <a:schemeClr val="accent5">
            <a:hueOff val="-4505695"/>
            <a:satOff val="-11613"/>
            <a:lumOff val="-784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Requirement of Public Disclosure</a:t>
          </a:r>
        </a:p>
      </dsp:txBody>
      <dsp:txXfrm>
        <a:off x="36845" y="1724539"/>
        <a:ext cx="4169899" cy="681087"/>
      </dsp:txXfrm>
    </dsp:sp>
    <dsp:sp modelId="{C0D143F1-F4A0-8448-BFF6-BBA38676D5EB}">
      <dsp:nvSpPr>
        <dsp:cNvPr id="0" name=""/>
        <dsp:cNvSpPr/>
      </dsp:nvSpPr>
      <dsp:spPr>
        <a:xfrm>
          <a:off x="0" y="2497191"/>
          <a:ext cx="4243589" cy="754777"/>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3 Types: Utility, Design, Plant</a:t>
          </a:r>
        </a:p>
      </dsp:txBody>
      <dsp:txXfrm>
        <a:off x="36845" y="2534036"/>
        <a:ext cx="4169899" cy="681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67678-DCE6-44E3-B766-812A7786DAE1}">
      <dsp:nvSpPr>
        <dsp:cNvPr id="0" name=""/>
        <dsp:cNvSpPr/>
      </dsp:nvSpPr>
      <dsp:spPr>
        <a:xfrm>
          <a:off x="718664"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3CAABE-F4AF-41C6-88A9-A65FE1F771B4}">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DCB781-5811-4BD4-BFC0-945C5FA1F857}">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00150">
            <a:lnSpc>
              <a:spcPct val="90000"/>
            </a:lnSpc>
            <a:spcBef>
              <a:spcPct val="0"/>
            </a:spcBef>
            <a:spcAft>
              <a:spcPct val="35000"/>
            </a:spcAft>
            <a:defRPr cap="all"/>
          </a:pPr>
          <a:r>
            <a:rPr lang="en-US" sz="2700" kern="1200"/>
            <a:t>Patent Prosecution</a:t>
          </a:r>
        </a:p>
      </dsp:txBody>
      <dsp:txXfrm>
        <a:off x="93445" y="3018902"/>
        <a:ext cx="3206250" cy="720000"/>
      </dsp:txXfrm>
    </dsp:sp>
    <dsp:sp modelId="{BF6E574D-13B3-4E9D-A136-76191B2E3D6E}">
      <dsp:nvSpPr>
        <dsp:cNvPr id="0" name=""/>
        <dsp:cNvSpPr/>
      </dsp:nvSpPr>
      <dsp:spPr>
        <a:xfrm>
          <a:off x="4486008"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4CB159-08D2-4F67-83BD-BC95CE9E693A}">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7261A0-FAD3-4190-9899-D0E46E1EDD70}">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00150">
            <a:lnSpc>
              <a:spcPct val="90000"/>
            </a:lnSpc>
            <a:spcBef>
              <a:spcPct val="0"/>
            </a:spcBef>
            <a:spcAft>
              <a:spcPct val="35000"/>
            </a:spcAft>
            <a:defRPr cap="all"/>
          </a:pPr>
          <a:r>
            <a:rPr lang="en-US" sz="2700" kern="1200"/>
            <a:t>Patent Litigation</a:t>
          </a:r>
        </a:p>
      </dsp:txBody>
      <dsp:txXfrm>
        <a:off x="3860789" y="3018902"/>
        <a:ext cx="3206250" cy="720000"/>
      </dsp:txXfrm>
    </dsp:sp>
    <dsp:sp modelId="{CE1A0340-BBE2-4A5F-8223-1C15212F0953}">
      <dsp:nvSpPr>
        <dsp:cNvPr id="0" name=""/>
        <dsp:cNvSpPr/>
      </dsp:nvSpPr>
      <dsp:spPr>
        <a:xfrm>
          <a:off x="8253352"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29BF96-6250-4298-918F-BDDF67EFC582}">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45F3CD-09E4-4D08-B9CC-C314D2FC0D9A}">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00150">
            <a:lnSpc>
              <a:spcPct val="90000"/>
            </a:lnSpc>
            <a:spcBef>
              <a:spcPct val="0"/>
            </a:spcBef>
            <a:spcAft>
              <a:spcPct val="35000"/>
            </a:spcAft>
            <a:defRPr cap="all"/>
          </a:pPr>
          <a:r>
            <a:rPr lang="en-US" sz="2700" kern="1200"/>
            <a:t>Patent Licensing</a:t>
          </a:r>
        </a:p>
      </dsp:txBody>
      <dsp:txXfrm>
        <a:off x="7628133" y="3018902"/>
        <a:ext cx="32062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2C58F-F7A7-2347-B183-96F591619AAA}">
      <dsp:nvSpPr>
        <dsp:cNvPr id="0" name=""/>
        <dsp:cNvSpPr/>
      </dsp:nvSpPr>
      <dsp:spPr>
        <a:xfrm>
          <a:off x="2347163" y="467926"/>
          <a:ext cx="362984" cy="91440"/>
        </a:xfrm>
        <a:custGeom>
          <a:avLst/>
          <a:gdLst/>
          <a:ahLst/>
          <a:cxnLst/>
          <a:rect l="0" t="0" r="0" b="0"/>
          <a:pathLst>
            <a:path>
              <a:moveTo>
                <a:pt x="0" y="45720"/>
              </a:moveTo>
              <a:lnTo>
                <a:pt x="362984"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18815" y="511679"/>
        <a:ext cx="19679" cy="3935"/>
      </dsp:txXfrm>
    </dsp:sp>
    <dsp:sp modelId="{A75779A6-02CB-A745-BE10-4AAB0699C805}">
      <dsp:nvSpPr>
        <dsp:cNvPr id="0" name=""/>
        <dsp:cNvSpPr/>
      </dsp:nvSpPr>
      <dsp:spPr>
        <a:xfrm>
          <a:off x="637725" y="275"/>
          <a:ext cx="1711237" cy="102674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52" tIns="88017" rIns="83852" bIns="88017" numCol="1" spcCol="1270" anchor="ctr" anchorCtr="0">
          <a:noAutofit/>
        </a:bodyPr>
        <a:lstStyle/>
        <a:p>
          <a:pPr lvl="0" algn="ctr" defTabSz="666750">
            <a:lnSpc>
              <a:spcPct val="90000"/>
            </a:lnSpc>
            <a:spcBef>
              <a:spcPct val="0"/>
            </a:spcBef>
            <a:spcAft>
              <a:spcPct val="35000"/>
            </a:spcAft>
          </a:pPr>
          <a:r>
            <a:rPr lang="en-US" sz="1500" kern="1200" dirty="0"/>
            <a:t>Filing Date / Priority Date</a:t>
          </a:r>
        </a:p>
      </dsp:txBody>
      <dsp:txXfrm>
        <a:off x="637725" y="275"/>
        <a:ext cx="1711237" cy="1026742"/>
      </dsp:txXfrm>
    </dsp:sp>
    <dsp:sp modelId="{14F6CB3C-38BE-7F4E-8CEC-A31E87DE33C9}">
      <dsp:nvSpPr>
        <dsp:cNvPr id="0" name=""/>
        <dsp:cNvSpPr/>
      </dsp:nvSpPr>
      <dsp:spPr>
        <a:xfrm>
          <a:off x="4451985" y="467926"/>
          <a:ext cx="362984" cy="91440"/>
        </a:xfrm>
        <a:custGeom>
          <a:avLst/>
          <a:gdLst/>
          <a:ahLst/>
          <a:cxnLst/>
          <a:rect l="0" t="0" r="0" b="0"/>
          <a:pathLst>
            <a:path>
              <a:moveTo>
                <a:pt x="0" y="45720"/>
              </a:moveTo>
              <a:lnTo>
                <a:pt x="362984" y="45720"/>
              </a:lnTo>
            </a:path>
          </a:pathLst>
        </a:custGeom>
        <a:noFill/>
        <a:ln w="6350" cap="flat" cmpd="sng" algn="ctr">
          <a:solidFill>
            <a:schemeClr val="accent5">
              <a:hueOff val="-675854"/>
              <a:satOff val="-1742"/>
              <a:lumOff val="-117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23637" y="511679"/>
        <a:ext cx="19679" cy="3935"/>
      </dsp:txXfrm>
    </dsp:sp>
    <dsp:sp modelId="{34DE1CDF-2E90-D448-9B1C-B2E30D9EEFC2}">
      <dsp:nvSpPr>
        <dsp:cNvPr id="0" name=""/>
        <dsp:cNvSpPr/>
      </dsp:nvSpPr>
      <dsp:spPr>
        <a:xfrm>
          <a:off x="2742547" y="275"/>
          <a:ext cx="1711237" cy="1026742"/>
        </a:xfrm>
        <a:prstGeom prst="rect">
          <a:avLst/>
        </a:prstGeom>
        <a:gradFill rotWithShape="0">
          <a:gsLst>
            <a:gs pos="0">
              <a:schemeClr val="accent5">
                <a:hueOff val="-614413"/>
                <a:satOff val="-1584"/>
                <a:lumOff val="-1070"/>
                <a:alphaOff val="0"/>
                <a:satMod val="103000"/>
                <a:lumMod val="102000"/>
                <a:tint val="94000"/>
              </a:schemeClr>
            </a:gs>
            <a:gs pos="50000">
              <a:schemeClr val="accent5">
                <a:hueOff val="-614413"/>
                <a:satOff val="-1584"/>
                <a:lumOff val="-1070"/>
                <a:alphaOff val="0"/>
                <a:satMod val="110000"/>
                <a:lumMod val="100000"/>
                <a:shade val="100000"/>
              </a:schemeClr>
            </a:gs>
            <a:gs pos="100000">
              <a:schemeClr val="accent5">
                <a:hueOff val="-614413"/>
                <a:satOff val="-1584"/>
                <a:lumOff val="-107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52" tIns="88017" rIns="83852" bIns="88017" numCol="1" spcCol="1270" anchor="ctr" anchorCtr="0">
          <a:noAutofit/>
        </a:bodyPr>
        <a:lstStyle/>
        <a:p>
          <a:pPr lvl="0" algn="ctr" defTabSz="666750">
            <a:lnSpc>
              <a:spcPct val="90000"/>
            </a:lnSpc>
            <a:spcBef>
              <a:spcPct val="0"/>
            </a:spcBef>
            <a:spcAft>
              <a:spcPct val="35000"/>
            </a:spcAft>
          </a:pPr>
          <a:r>
            <a:rPr lang="en-US" sz="1500" kern="1200" dirty="0"/>
            <a:t>Provisional / Non-Provisional Patent</a:t>
          </a:r>
        </a:p>
      </dsp:txBody>
      <dsp:txXfrm>
        <a:off x="2742547" y="275"/>
        <a:ext cx="1711237" cy="1026742"/>
      </dsp:txXfrm>
    </dsp:sp>
    <dsp:sp modelId="{4FD4FD7A-2EE7-454B-9F3A-0DF732176A48}">
      <dsp:nvSpPr>
        <dsp:cNvPr id="0" name=""/>
        <dsp:cNvSpPr/>
      </dsp:nvSpPr>
      <dsp:spPr>
        <a:xfrm>
          <a:off x="1493344" y="1025218"/>
          <a:ext cx="4209643" cy="362984"/>
        </a:xfrm>
        <a:custGeom>
          <a:avLst/>
          <a:gdLst/>
          <a:ahLst/>
          <a:cxnLst/>
          <a:rect l="0" t="0" r="0" b="0"/>
          <a:pathLst>
            <a:path>
              <a:moveTo>
                <a:pt x="4209643" y="0"/>
              </a:moveTo>
              <a:lnTo>
                <a:pt x="4209643" y="198592"/>
              </a:lnTo>
              <a:lnTo>
                <a:pt x="0" y="198592"/>
              </a:lnTo>
              <a:lnTo>
                <a:pt x="0" y="362984"/>
              </a:lnTo>
            </a:path>
          </a:pathLst>
        </a:custGeom>
        <a:noFill/>
        <a:ln w="6350" cap="flat" cmpd="sng" algn="ctr">
          <a:solidFill>
            <a:schemeClr val="accent5">
              <a:hueOff val="-1351709"/>
              <a:satOff val="-3484"/>
              <a:lumOff val="-2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92466" y="1204742"/>
        <a:ext cx="211400" cy="3935"/>
      </dsp:txXfrm>
    </dsp:sp>
    <dsp:sp modelId="{3D9E622B-4940-3D48-BEC1-F03B5955E442}">
      <dsp:nvSpPr>
        <dsp:cNvPr id="0" name=""/>
        <dsp:cNvSpPr/>
      </dsp:nvSpPr>
      <dsp:spPr>
        <a:xfrm>
          <a:off x="4847369" y="275"/>
          <a:ext cx="1711237" cy="1026742"/>
        </a:xfrm>
        <a:prstGeom prst="rect">
          <a:avLst/>
        </a:prstGeom>
        <a:gradFill rotWithShape="0">
          <a:gsLst>
            <a:gs pos="0">
              <a:schemeClr val="accent5">
                <a:hueOff val="-1228826"/>
                <a:satOff val="-3167"/>
                <a:lumOff val="-2139"/>
                <a:alphaOff val="0"/>
                <a:satMod val="103000"/>
                <a:lumMod val="102000"/>
                <a:tint val="94000"/>
              </a:schemeClr>
            </a:gs>
            <a:gs pos="50000">
              <a:schemeClr val="accent5">
                <a:hueOff val="-1228826"/>
                <a:satOff val="-3167"/>
                <a:lumOff val="-2139"/>
                <a:alphaOff val="0"/>
                <a:satMod val="110000"/>
                <a:lumMod val="100000"/>
                <a:shade val="100000"/>
              </a:schemeClr>
            </a:gs>
            <a:gs pos="100000">
              <a:schemeClr val="accent5">
                <a:hueOff val="-1228826"/>
                <a:satOff val="-3167"/>
                <a:lumOff val="-213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52" tIns="88017" rIns="83852" bIns="88017" numCol="1" spcCol="1270" anchor="ctr" anchorCtr="0">
          <a:noAutofit/>
        </a:bodyPr>
        <a:lstStyle/>
        <a:p>
          <a:pPr lvl="0" algn="ctr" defTabSz="666750">
            <a:lnSpc>
              <a:spcPct val="90000"/>
            </a:lnSpc>
            <a:spcBef>
              <a:spcPct val="0"/>
            </a:spcBef>
            <a:spcAft>
              <a:spcPct val="35000"/>
            </a:spcAft>
          </a:pPr>
          <a:r>
            <a:rPr lang="en-US" sz="1500" kern="1200" dirty="0"/>
            <a:t>Prior Art</a:t>
          </a:r>
        </a:p>
      </dsp:txBody>
      <dsp:txXfrm>
        <a:off x="4847369" y="275"/>
        <a:ext cx="1711237" cy="1026742"/>
      </dsp:txXfrm>
    </dsp:sp>
    <dsp:sp modelId="{013EDE64-0E65-4B40-BF51-B6FF01D5C770}">
      <dsp:nvSpPr>
        <dsp:cNvPr id="0" name=""/>
        <dsp:cNvSpPr/>
      </dsp:nvSpPr>
      <dsp:spPr>
        <a:xfrm>
          <a:off x="2347163" y="1888253"/>
          <a:ext cx="362984" cy="91440"/>
        </a:xfrm>
        <a:custGeom>
          <a:avLst/>
          <a:gdLst/>
          <a:ahLst/>
          <a:cxnLst/>
          <a:rect l="0" t="0" r="0" b="0"/>
          <a:pathLst>
            <a:path>
              <a:moveTo>
                <a:pt x="0" y="45720"/>
              </a:moveTo>
              <a:lnTo>
                <a:pt x="362984" y="45720"/>
              </a:lnTo>
            </a:path>
          </a:pathLst>
        </a:custGeom>
        <a:noFill/>
        <a:ln w="6350" cap="flat" cmpd="sng" algn="ctr">
          <a:solidFill>
            <a:schemeClr val="accent5">
              <a:hueOff val="-2027563"/>
              <a:satOff val="-5226"/>
              <a:lumOff val="-353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18815" y="1932006"/>
        <a:ext cx="19679" cy="3935"/>
      </dsp:txXfrm>
    </dsp:sp>
    <dsp:sp modelId="{8EB5856F-315D-9A43-A601-0CBC15209376}">
      <dsp:nvSpPr>
        <dsp:cNvPr id="0" name=""/>
        <dsp:cNvSpPr/>
      </dsp:nvSpPr>
      <dsp:spPr>
        <a:xfrm>
          <a:off x="637725" y="1420602"/>
          <a:ext cx="1711237" cy="1026742"/>
        </a:xfrm>
        <a:prstGeom prst="rect">
          <a:avLst/>
        </a:prstGeom>
        <a:gradFill rotWithShape="0">
          <a:gsLst>
            <a:gs pos="0">
              <a:schemeClr val="accent5">
                <a:hueOff val="-1843239"/>
                <a:satOff val="-4751"/>
                <a:lumOff val="-3209"/>
                <a:alphaOff val="0"/>
                <a:satMod val="103000"/>
                <a:lumMod val="102000"/>
                <a:tint val="94000"/>
              </a:schemeClr>
            </a:gs>
            <a:gs pos="50000">
              <a:schemeClr val="accent5">
                <a:hueOff val="-1843239"/>
                <a:satOff val="-4751"/>
                <a:lumOff val="-3209"/>
                <a:alphaOff val="0"/>
                <a:satMod val="110000"/>
                <a:lumMod val="100000"/>
                <a:shade val="100000"/>
              </a:schemeClr>
            </a:gs>
            <a:gs pos="100000">
              <a:schemeClr val="accent5">
                <a:hueOff val="-1843239"/>
                <a:satOff val="-4751"/>
                <a:lumOff val="-32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52" tIns="88017" rIns="83852" bIns="88017" numCol="1" spcCol="1270" anchor="ctr" anchorCtr="0">
          <a:noAutofit/>
        </a:bodyPr>
        <a:lstStyle/>
        <a:p>
          <a:pPr lvl="0" algn="ctr" defTabSz="666750">
            <a:lnSpc>
              <a:spcPct val="90000"/>
            </a:lnSpc>
            <a:spcBef>
              <a:spcPct val="0"/>
            </a:spcBef>
            <a:spcAft>
              <a:spcPct val="35000"/>
            </a:spcAft>
          </a:pPr>
          <a:r>
            <a:rPr lang="en-US" sz="1500" kern="1200"/>
            <a:t>Patent Cooperation Treaty (PCT) – 154 Contracting States</a:t>
          </a:r>
        </a:p>
      </dsp:txBody>
      <dsp:txXfrm>
        <a:off x="637725" y="1420602"/>
        <a:ext cx="1711237" cy="1026742"/>
      </dsp:txXfrm>
    </dsp:sp>
    <dsp:sp modelId="{6BBB5F77-034E-E643-B240-1B7E04A40880}">
      <dsp:nvSpPr>
        <dsp:cNvPr id="0" name=""/>
        <dsp:cNvSpPr/>
      </dsp:nvSpPr>
      <dsp:spPr>
        <a:xfrm>
          <a:off x="4451985" y="1888253"/>
          <a:ext cx="362984" cy="91440"/>
        </a:xfrm>
        <a:custGeom>
          <a:avLst/>
          <a:gdLst/>
          <a:ahLst/>
          <a:cxnLst/>
          <a:rect l="0" t="0" r="0" b="0"/>
          <a:pathLst>
            <a:path>
              <a:moveTo>
                <a:pt x="0" y="45720"/>
              </a:moveTo>
              <a:lnTo>
                <a:pt x="362984" y="45720"/>
              </a:lnTo>
            </a:path>
          </a:pathLst>
        </a:custGeom>
        <a:noFill/>
        <a:ln w="6350" cap="flat" cmpd="sng" algn="ctr">
          <a:solidFill>
            <a:schemeClr val="accent5">
              <a:hueOff val="-2703417"/>
              <a:satOff val="-6968"/>
              <a:lumOff val="-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23637" y="1932006"/>
        <a:ext cx="19679" cy="3935"/>
      </dsp:txXfrm>
    </dsp:sp>
    <dsp:sp modelId="{262349D1-8F20-DB42-93C3-2903651E62EA}">
      <dsp:nvSpPr>
        <dsp:cNvPr id="0" name=""/>
        <dsp:cNvSpPr/>
      </dsp:nvSpPr>
      <dsp:spPr>
        <a:xfrm>
          <a:off x="2742547" y="1420602"/>
          <a:ext cx="1711237" cy="1026742"/>
        </a:xfrm>
        <a:prstGeom prst="rect">
          <a:avLst/>
        </a:prstGeom>
        <a:gradFill rotWithShape="0">
          <a:gsLst>
            <a:gs pos="0">
              <a:schemeClr val="accent5">
                <a:hueOff val="-2457652"/>
                <a:satOff val="-6334"/>
                <a:lumOff val="-4278"/>
                <a:alphaOff val="0"/>
                <a:satMod val="103000"/>
                <a:lumMod val="102000"/>
                <a:tint val="94000"/>
              </a:schemeClr>
            </a:gs>
            <a:gs pos="50000">
              <a:schemeClr val="accent5">
                <a:hueOff val="-2457652"/>
                <a:satOff val="-6334"/>
                <a:lumOff val="-4278"/>
                <a:alphaOff val="0"/>
                <a:satMod val="110000"/>
                <a:lumMod val="100000"/>
                <a:shade val="100000"/>
              </a:schemeClr>
            </a:gs>
            <a:gs pos="100000">
              <a:schemeClr val="accent5">
                <a:hueOff val="-2457652"/>
                <a:satOff val="-6334"/>
                <a:lumOff val="-42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52" tIns="88017" rIns="83852" bIns="88017" numCol="1" spcCol="1270" anchor="ctr" anchorCtr="0">
          <a:noAutofit/>
        </a:bodyPr>
        <a:lstStyle/>
        <a:p>
          <a:pPr lvl="0" algn="ctr" defTabSz="666750">
            <a:lnSpc>
              <a:spcPct val="90000"/>
            </a:lnSpc>
            <a:spcBef>
              <a:spcPct val="0"/>
            </a:spcBef>
            <a:spcAft>
              <a:spcPct val="35000"/>
            </a:spcAft>
          </a:pPr>
          <a:r>
            <a:rPr lang="en-US" sz="1500" kern="1200" dirty="0"/>
            <a:t>Information Disclosure Statement (IDS)</a:t>
          </a:r>
        </a:p>
      </dsp:txBody>
      <dsp:txXfrm>
        <a:off x="2742547" y="1420602"/>
        <a:ext cx="1711237" cy="1026742"/>
      </dsp:txXfrm>
    </dsp:sp>
    <dsp:sp modelId="{889062D9-B676-FB42-849A-B15C78D55424}">
      <dsp:nvSpPr>
        <dsp:cNvPr id="0" name=""/>
        <dsp:cNvSpPr/>
      </dsp:nvSpPr>
      <dsp:spPr>
        <a:xfrm>
          <a:off x="1493344" y="2445545"/>
          <a:ext cx="4209643" cy="362984"/>
        </a:xfrm>
        <a:custGeom>
          <a:avLst/>
          <a:gdLst/>
          <a:ahLst/>
          <a:cxnLst/>
          <a:rect l="0" t="0" r="0" b="0"/>
          <a:pathLst>
            <a:path>
              <a:moveTo>
                <a:pt x="4209643" y="0"/>
              </a:moveTo>
              <a:lnTo>
                <a:pt x="4209643" y="198592"/>
              </a:lnTo>
              <a:lnTo>
                <a:pt x="0" y="198592"/>
              </a:lnTo>
              <a:lnTo>
                <a:pt x="0" y="362984"/>
              </a:lnTo>
            </a:path>
          </a:pathLst>
        </a:custGeom>
        <a:noFill/>
        <a:ln w="6350" cap="flat" cmpd="sng" algn="ctr">
          <a:solidFill>
            <a:schemeClr val="accent5">
              <a:hueOff val="-3379271"/>
              <a:satOff val="-8710"/>
              <a:lumOff val="-5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92466" y="2625069"/>
        <a:ext cx="211400" cy="3935"/>
      </dsp:txXfrm>
    </dsp:sp>
    <dsp:sp modelId="{8EE78680-6BF8-814D-9C4D-655B9308DF78}">
      <dsp:nvSpPr>
        <dsp:cNvPr id="0" name=""/>
        <dsp:cNvSpPr/>
      </dsp:nvSpPr>
      <dsp:spPr>
        <a:xfrm>
          <a:off x="4847369" y="1420602"/>
          <a:ext cx="1711237" cy="1026742"/>
        </a:xfrm>
        <a:prstGeom prst="rect">
          <a:avLst/>
        </a:prstGeom>
        <a:gradFill rotWithShape="0">
          <a:gsLst>
            <a:gs pos="0">
              <a:schemeClr val="accent5">
                <a:hueOff val="-3072065"/>
                <a:satOff val="-7918"/>
                <a:lumOff val="-5348"/>
                <a:alphaOff val="0"/>
                <a:satMod val="103000"/>
                <a:lumMod val="102000"/>
                <a:tint val="94000"/>
              </a:schemeClr>
            </a:gs>
            <a:gs pos="50000">
              <a:schemeClr val="accent5">
                <a:hueOff val="-3072065"/>
                <a:satOff val="-7918"/>
                <a:lumOff val="-5348"/>
                <a:alphaOff val="0"/>
                <a:satMod val="110000"/>
                <a:lumMod val="100000"/>
                <a:shade val="100000"/>
              </a:schemeClr>
            </a:gs>
            <a:gs pos="100000">
              <a:schemeClr val="accent5">
                <a:hueOff val="-3072065"/>
                <a:satOff val="-7918"/>
                <a:lumOff val="-534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52" tIns="88017" rIns="83852" bIns="88017" numCol="1" spcCol="1270" anchor="ctr" anchorCtr="0">
          <a:noAutofit/>
        </a:bodyPr>
        <a:lstStyle/>
        <a:p>
          <a:pPr lvl="0" algn="ctr" defTabSz="666750">
            <a:lnSpc>
              <a:spcPct val="90000"/>
            </a:lnSpc>
            <a:spcBef>
              <a:spcPct val="0"/>
            </a:spcBef>
            <a:spcAft>
              <a:spcPct val="35000"/>
            </a:spcAft>
          </a:pPr>
          <a:r>
            <a:rPr lang="en-US" sz="1500" kern="1200"/>
            <a:t>Publication</a:t>
          </a:r>
        </a:p>
      </dsp:txBody>
      <dsp:txXfrm>
        <a:off x="4847369" y="1420602"/>
        <a:ext cx="1711237" cy="1026742"/>
      </dsp:txXfrm>
    </dsp:sp>
    <dsp:sp modelId="{737B496F-1FB4-E24B-B2BB-5228C0279CB9}">
      <dsp:nvSpPr>
        <dsp:cNvPr id="0" name=""/>
        <dsp:cNvSpPr/>
      </dsp:nvSpPr>
      <dsp:spPr>
        <a:xfrm>
          <a:off x="2347163" y="3308581"/>
          <a:ext cx="362984" cy="91440"/>
        </a:xfrm>
        <a:custGeom>
          <a:avLst/>
          <a:gdLst/>
          <a:ahLst/>
          <a:cxnLst/>
          <a:rect l="0" t="0" r="0" b="0"/>
          <a:pathLst>
            <a:path>
              <a:moveTo>
                <a:pt x="0" y="45720"/>
              </a:moveTo>
              <a:lnTo>
                <a:pt x="362984" y="45720"/>
              </a:lnTo>
            </a:path>
          </a:pathLst>
        </a:custGeom>
        <a:noFill/>
        <a:ln w="6350" cap="flat" cmpd="sng" algn="ctr">
          <a:solidFill>
            <a:schemeClr val="accent5">
              <a:hueOff val="-4055126"/>
              <a:satOff val="-10451"/>
              <a:lumOff val="-705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18815" y="3352333"/>
        <a:ext cx="19679" cy="3935"/>
      </dsp:txXfrm>
    </dsp:sp>
    <dsp:sp modelId="{CD99B737-CE34-BF4D-846E-D8B7AB52DEE9}">
      <dsp:nvSpPr>
        <dsp:cNvPr id="0" name=""/>
        <dsp:cNvSpPr/>
      </dsp:nvSpPr>
      <dsp:spPr>
        <a:xfrm>
          <a:off x="637725" y="2840929"/>
          <a:ext cx="1711237" cy="1026742"/>
        </a:xfrm>
        <a:prstGeom prst="rect">
          <a:avLst/>
        </a:prstGeom>
        <a:gradFill rotWithShape="0">
          <a:gsLst>
            <a:gs pos="0">
              <a:schemeClr val="accent5">
                <a:hueOff val="-3686478"/>
                <a:satOff val="-9501"/>
                <a:lumOff val="-6417"/>
                <a:alphaOff val="0"/>
                <a:satMod val="103000"/>
                <a:lumMod val="102000"/>
                <a:tint val="94000"/>
              </a:schemeClr>
            </a:gs>
            <a:gs pos="50000">
              <a:schemeClr val="accent5">
                <a:hueOff val="-3686478"/>
                <a:satOff val="-9501"/>
                <a:lumOff val="-6417"/>
                <a:alphaOff val="0"/>
                <a:satMod val="110000"/>
                <a:lumMod val="100000"/>
                <a:shade val="100000"/>
              </a:schemeClr>
            </a:gs>
            <a:gs pos="100000">
              <a:schemeClr val="accent5">
                <a:hueOff val="-3686478"/>
                <a:satOff val="-9501"/>
                <a:lumOff val="-641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52" tIns="88017" rIns="83852" bIns="88017" numCol="1" spcCol="1270" anchor="ctr" anchorCtr="0">
          <a:noAutofit/>
        </a:bodyPr>
        <a:lstStyle/>
        <a:p>
          <a:pPr lvl="0" algn="ctr" defTabSz="666750">
            <a:lnSpc>
              <a:spcPct val="90000"/>
            </a:lnSpc>
            <a:spcBef>
              <a:spcPct val="0"/>
            </a:spcBef>
            <a:spcAft>
              <a:spcPct val="35000"/>
            </a:spcAft>
          </a:pPr>
          <a:r>
            <a:rPr lang="en-US" sz="1500" kern="1200"/>
            <a:t>Office Action (Final and Non-Final)</a:t>
          </a:r>
        </a:p>
      </dsp:txBody>
      <dsp:txXfrm>
        <a:off x="637725" y="2840929"/>
        <a:ext cx="1711237" cy="1026742"/>
      </dsp:txXfrm>
    </dsp:sp>
    <dsp:sp modelId="{845BBA34-04AA-3B49-9662-D802E6C385E4}">
      <dsp:nvSpPr>
        <dsp:cNvPr id="0" name=""/>
        <dsp:cNvSpPr/>
      </dsp:nvSpPr>
      <dsp:spPr>
        <a:xfrm>
          <a:off x="4451985" y="3308581"/>
          <a:ext cx="362984" cy="91440"/>
        </a:xfrm>
        <a:custGeom>
          <a:avLst/>
          <a:gdLst/>
          <a:ahLst/>
          <a:cxnLst/>
          <a:rect l="0" t="0" r="0" b="0"/>
          <a:pathLst>
            <a:path>
              <a:moveTo>
                <a:pt x="0" y="45720"/>
              </a:moveTo>
              <a:lnTo>
                <a:pt x="362984" y="45720"/>
              </a:lnTo>
            </a:path>
          </a:pathLst>
        </a:custGeom>
        <a:noFill/>
        <a:ln w="6350" cap="flat" cmpd="sng" algn="ctr">
          <a:solidFill>
            <a:schemeClr val="accent5">
              <a:hueOff val="-4730980"/>
              <a:satOff val="-12193"/>
              <a:lumOff val="-823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23637" y="3352333"/>
        <a:ext cx="19679" cy="3935"/>
      </dsp:txXfrm>
    </dsp:sp>
    <dsp:sp modelId="{5473D018-6E36-914A-BF1E-8C156284A71B}">
      <dsp:nvSpPr>
        <dsp:cNvPr id="0" name=""/>
        <dsp:cNvSpPr/>
      </dsp:nvSpPr>
      <dsp:spPr>
        <a:xfrm>
          <a:off x="2742547" y="2840929"/>
          <a:ext cx="1711237" cy="1026742"/>
        </a:xfrm>
        <a:prstGeom prst="rect">
          <a:avLst/>
        </a:prstGeom>
        <a:gradFill rotWithShape="0">
          <a:gsLst>
            <a:gs pos="0">
              <a:schemeClr val="accent5">
                <a:hueOff val="-4300891"/>
                <a:satOff val="-11085"/>
                <a:lumOff val="-7487"/>
                <a:alphaOff val="0"/>
                <a:satMod val="103000"/>
                <a:lumMod val="102000"/>
                <a:tint val="94000"/>
              </a:schemeClr>
            </a:gs>
            <a:gs pos="50000">
              <a:schemeClr val="accent5">
                <a:hueOff val="-4300891"/>
                <a:satOff val="-11085"/>
                <a:lumOff val="-7487"/>
                <a:alphaOff val="0"/>
                <a:satMod val="110000"/>
                <a:lumMod val="100000"/>
                <a:shade val="100000"/>
              </a:schemeClr>
            </a:gs>
            <a:gs pos="100000">
              <a:schemeClr val="accent5">
                <a:hueOff val="-4300891"/>
                <a:satOff val="-11085"/>
                <a:lumOff val="-748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52" tIns="88017" rIns="83852" bIns="88017" numCol="1" spcCol="1270" anchor="ctr" anchorCtr="0">
          <a:noAutofit/>
        </a:bodyPr>
        <a:lstStyle/>
        <a:p>
          <a:pPr lvl="0" algn="ctr" defTabSz="666750">
            <a:lnSpc>
              <a:spcPct val="90000"/>
            </a:lnSpc>
            <a:spcBef>
              <a:spcPct val="0"/>
            </a:spcBef>
            <a:spcAft>
              <a:spcPct val="35000"/>
            </a:spcAft>
          </a:pPr>
          <a:r>
            <a:rPr lang="en-US" sz="1500" kern="1200"/>
            <a:t>Examiner Interview</a:t>
          </a:r>
        </a:p>
      </dsp:txBody>
      <dsp:txXfrm>
        <a:off x="2742547" y="2840929"/>
        <a:ext cx="1711237" cy="1026742"/>
      </dsp:txXfrm>
    </dsp:sp>
    <dsp:sp modelId="{161B7193-7BE2-9A42-BA33-9037F31AF953}">
      <dsp:nvSpPr>
        <dsp:cNvPr id="0" name=""/>
        <dsp:cNvSpPr/>
      </dsp:nvSpPr>
      <dsp:spPr>
        <a:xfrm>
          <a:off x="1493344" y="3865872"/>
          <a:ext cx="4209643" cy="362984"/>
        </a:xfrm>
        <a:custGeom>
          <a:avLst/>
          <a:gdLst/>
          <a:ahLst/>
          <a:cxnLst/>
          <a:rect l="0" t="0" r="0" b="0"/>
          <a:pathLst>
            <a:path>
              <a:moveTo>
                <a:pt x="4209643" y="0"/>
              </a:moveTo>
              <a:lnTo>
                <a:pt x="4209643" y="198592"/>
              </a:lnTo>
              <a:lnTo>
                <a:pt x="0" y="198592"/>
              </a:lnTo>
              <a:lnTo>
                <a:pt x="0" y="362984"/>
              </a:lnTo>
            </a:path>
          </a:pathLst>
        </a:custGeom>
        <a:noFill/>
        <a:ln w="6350" cap="flat" cmpd="sng" algn="ctr">
          <a:solidFill>
            <a:schemeClr val="accent5">
              <a:hueOff val="-5406834"/>
              <a:satOff val="-13935"/>
              <a:lumOff val="-941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92466" y="4045396"/>
        <a:ext cx="211400" cy="3935"/>
      </dsp:txXfrm>
    </dsp:sp>
    <dsp:sp modelId="{554F6B6A-6083-2B46-8D14-59D0F4245D14}">
      <dsp:nvSpPr>
        <dsp:cNvPr id="0" name=""/>
        <dsp:cNvSpPr/>
      </dsp:nvSpPr>
      <dsp:spPr>
        <a:xfrm>
          <a:off x="4847369" y="2840929"/>
          <a:ext cx="1711237" cy="1026742"/>
        </a:xfrm>
        <a:prstGeom prst="rect">
          <a:avLst/>
        </a:prstGeom>
        <a:gradFill rotWithShape="0">
          <a:gsLst>
            <a:gs pos="0">
              <a:schemeClr val="accent5">
                <a:hueOff val="-4915304"/>
                <a:satOff val="-12668"/>
                <a:lumOff val="-8556"/>
                <a:alphaOff val="0"/>
                <a:satMod val="103000"/>
                <a:lumMod val="102000"/>
                <a:tint val="94000"/>
              </a:schemeClr>
            </a:gs>
            <a:gs pos="50000">
              <a:schemeClr val="accent5">
                <a:hueOff val="-4915304"/>
                <a:satOff val="-12668"/>
                <a:lumOff val="-8556"/>
                <a:alphaOff val="0"/>
                <a:satMod val="110000"/>
                <a:lumMod val="100000"/>
                <a:shade val="100000"/>
              </a:schemeClr>
            </a:gs>
            <a:gs pos="100000">
              <a:schemeClr val="accent5">
                <a:hueOff val="-4915304"/>
                <a:satOff val="-12668"/>
                <a:lumOff val="-855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52" tIns="88017" rIns="83852" bIns="88017" numCol="1" spcCol="1270" anchor="ctr" anchorCtr="0">
          <a:noAutofit/>
        </a:bodyPr>
        <a:lstStyle/>
        <a:p>
          <a:pPr lvl="0" algn="ctr" defTabSz="666750">
            <a:lnSpc>
              <a:spcPct val="90000"/>
            </a:lnSpc>
            <a:spcBef>
              <a:spcPct val="0"/>
            </a:spcBef>
            <a:spcAft>
              <a:spcPct val="35000"/>
            </a:spcAft>
          </a:pPr>
          <a:r>
            <a:rPr lang="en-US" sz="1500" kern="1200"/>
            <a:t>Appeals / Continuation</a:t>
          </a:r>
        </a:p>
      </dsp:txBody>
      <dsp:txXfrm>
        <a:off x="4847369" y="2840929"/>
        <a:ext cx="1711237" cy="1026742"/>
      </dsp:txXfrm>
    </dsp:sp>
    <dsp:sp modelId="{331E268F-B8FC-0641-A690-89F13ECE5253}">
      <dsp:nvSpPr>
        <dsp:cNvPr id="0" name=""/>
        <dsp:cNvSpPr/>
      </dsp:nvSpPr>
      <dsp:spPr>
        <a:xfrm>
          <a:off x="2347163" y="4728908"/>
          <a:ext cx="362984" cy="91440"/>
        </a:xfrm>
        <a:custGeom>
          <a:avLst/>
          <a:gdLst/>
          <a:ahLst/>
          <a:cxnLst/>
          <a:rect l="0" t="0" r="0" b="0"/>
          <a:pathLst>
            <a:path>
              <a:moveTo>
                <a:pt x="0" y="45720"/>
              </a:moveTo>
              <a:lnTo>
                <a:pt x="362984" y="45720"/>
              </a:lnTo>
            </a:path>
          </a:pathLst>
        </a:custGeom>
        <a:noFill/>
        <a:ln w="6350" cap="flat" cmpd="sng" algn="ctr">
          <a:solidFill>
            <a:schemeClr val="accent5">
              <a:hueOff val="-6082688"/>
              <a:satOff val="-15677"/>
              <a:lumOff val="-1058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18815" y="4772660"/>
        <a:ext cx="19679" cy="3935"/>
      </dsp:txXfrm>
    </dsp:sp>
    <dsp:sp modelId="{1CA3D4FC-D9F4-854F-8034-482AFCB72395}">
      <dsp:nvSpPr>
        <dsp:cNvPr id="0" name=""/>
        <dsp:cNvSpPr/>
      </dsp:nvSpPr>
      <dsp:spPr>
        <a:xfrm>
          <a:off x="637725" y="4261256"/>
          <a:ext cx="1711237" cy="1026742"/>
        </a:xfrm>
        <a:prstGeom prst="rect">
          <a:avLst/>
        </a:prstGeom>
        <a:gradFill rotWithShape="0">
          <a:gsLst>
            <a:gs pos="0">
              <a:schemeClr val="accent5">
                <a:hueOff val="-5529717"/>
                <a:satOff val="-14252"/>
                <a:lumOff val="-9626"/>
                <a:alphaOff val="0"/>
                <a:satMod val="103000"/>
                <a:lumMod val="102000"/>
                <a:tint val="94000"/>
              </a:schemeClr>
            </a:gs>
            <a:gs pos="50000">
              <a:schemeClr val="accent5">
                <a:hueOff val="-5529717"/>
                <a:satOff val="-14252"/>
                <a:lumOff val="-9626"/>
                <a:alphaOff val="0"/>
                <a:satMod val="110000"/>
                <a:lumMod val="100000"/>
                <a:shade val="100000"/>
              </a:schemeClr>
            </a:gs>
            <a:gs pos="100000">
              <a:schemeClr val="accent5">
                <a:hueOff val="-5529717"/>
                <a:satOff val="-14252"/>
                <a:lumOff val="-96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52" tIns="88017" rIns="83852" bIns="88017" numCol="1" spcCol="1270" anchor="ctr" anchorCtr="0">
          <a:noAutofit/>
        </a:bodyPr>
        <a:lstStyle/>
        <a:p>
          <a:pPr lvl="0" algn="ctr" defTabSz="666750">
            <a:lnSpc>
              <a:spcPct val="90000"/>
            </a:lnSpc>
            <a:spcBef>
              <a:spcPct val="0"/>
            </a:spcBef>
            <a:spcAft>
              <a:spcPct val="35000"/>
            </a:spcAft>
          </a:pPr>
          <a:r>
            <a:rPr lang="en-US" sz="1500" kern="1200"/>
            <a:t>Patent Trial and Appeal Board (PTAB)</a:t>
          </a:r>
        </a:p>
      </dsp:txBody>
      <dsp:txXfrm>
        <a:off x="637725" y="4261256"/>
        <a:ext cx="1711237" cy="1026742"/>
      </dsp:txXfrm>
    </dsp:sp>
    <dsp:sp modelId="{D766932A-23EC-0F43-8386-D31D03D42241}">
      <dsp:nvSpPr>
        <dsp:cNvPr id="0" name=""/>
        <dsp:cNvSpPr/>
      </dsp:nvSpPr>
      <dsp:spPr>
        <a:xfrm>
          <a:off x="4451985" y="4728908"/>
          <a:ext cx="362984" cy="91440"/>
        </a:xfrm>
        <a:custGeom>
          <a:avLst/>
          <a:gdLst/>
          <a:ahLst/>
          <a:cxnLst/>
          <a:rect l="0" t="0" r="0" b="0"/>
          <a:pathLst>
            <a:path>
              <a:moveTo>
                <a:pt x="0" y="45720"/>
              </a:moveTo>
              <a:lnTo>
                <a:pt x="362984"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23637" y="4772660"/>
        <a:ext cx="19679" cy="3935"/>
      </dsp:txXfrm>
    </dsp:sp>
    <dsp:sp modelId="{FD856476-1984-2B41-A314-1A24AA007F45}">
      <dsp:nvSpPr>
        <dsp:cNvPr id="0" name=""/>
        <dsp:cNvSpPr/>
      </dsp:nvSpPr>
      <dsp:spPr>
        <a:xfrm>
          <a:off x="2742547" y="4261256"/>
          <a:ext cx="1711237" cy="1026742"/>
        </a:xfrm>
        <a:prstGeom prst="rect">
          <a:avLst/>
        </a:prstGeom>
        <a:gradFill rotWithShape="0">
          <a:gsLst>
            <a:gs pos="0">
              <a:schemeClr val="accent5">
                <a:hueOff val="-6144130"/>
                <a:satOff val="-15835"/>
                <a:lumOff val="-10695"/>
                <a:alphaOff val="0"/>
                <a:satMod val="103000"/>
                <a:lumMod val="102000"/>
                <a:tint val="94000"/>
              </a:schemeClr>
            </a:gs>
            <a:gs pos="50000">
              <a:schemeClr val="accent5">
                <a:hueOff val="-6144130"/>
                <a:satOff val="-15835"/>
                <a:lumOff val="-10695"/>
                <a:alphaOff val="0"/>
                <a:satMod val="110000"/>
                <a:lumMod val="100000"/>
                <a:shade val="100000"/>
              </a:schemeClr>
            </a:gs>
            <a:gs pos="100000">
              <a:schemeClr val="accent5">
                <a:hueOff val="-6144130"/>
                <a:satOff val="-15835"/>
                <a:lumOff val="-1069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52" tIns="88017" rIns="83852" bIns="88017" numCol="1" spcCol="1270" anchor="ctr" anchorCtr="0">
          <a:noAutofit/>
        </a:bodyPr>
        <a:lstStyle/>
        <a:p>
          <a:pPr lvl="0" algn="ctr" defTabSz="666750">
            <a:lnSpc>
              <a:spcPct val="90000"/>
            </a:lnSpc>
            <a:spcBef>
              <a:spcPct val="0"/>
            </a:spcBef>
            <a:spcAft>
              <a:spcPct val="35000"/>
            </a:spcAft>
          </a:pPr>
          <a:r>
            <a:rPr lang="en-US" sz="1500" kern="1200"/>
            <a:t>Notice of Allowance</a:t>
          </a:r>
        </a:p>
      </dsp:txBody>
      <dsp:txXfrm>
        <a:off x="2742547" y="4261256"/>
        <a:ext cx="1711237" cy="1026742"/>
      </dsp:txXfrm>
    </dsp:sp>
    <dsp:sp modelId="{2FF5D022-35DF-8041-BC71-D02FD90CBA2A}">
      <dsp:nvSpPr>
        <dsp:cNvPr id="0" name=""/>
        <dsp:cNvSpPr/>
      </dsp:nvSpPr>
      <dsp:spPr>
        <a:xfrm>
          <a:off x="4847369" y="4261256"/>
          <a:ext cx="1711237" cy="1026742"/>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52" tIns="88017" rIns="83852" bIns="88017" numCol="1" spcCol="1270" anchor="ctr" anchorCtr="0">
          <a:noAutofit/>
        </a:bodyPr>
        <a:lstStyle/>
        <a:p>
          <a:pPr lvl="0" algn="ctr" defTabSz="666750">
            <a:lnSpc>
              <a:spcPct val="90000"/>
            </a:lnSpc>
            <a:spcBef>
              <a:spcPct val="0"/>
            </a:spcBef>
            <a:spcAft>
              <a:spcPct val="35000"/>
            </a:spcAft>
          </a:pPr>
          <a:r>
            <a:rPr lang="en-US" sz="1500" kern="1200"/>
            <a:t>Maintenance (3, 7, 11 years after issue)</a:t>
          </a:r>
        </a:p>
      </dsp:txBody>
      <dsp:txXfrm>
        <a:off x="4847369" y="4261256"/>
        <a:ext cx="1711237" cy="10267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6F107-C192-9D40-8D3C-3F54D6C81483}">
      <dsp:nvSpPr>
        <dsp:cNvPr id="0" name=""/>
        <dsp:cNvSpPr/>
      </dsp:nvSpPr>
      <dsp:spPr>
        <a:xfrm>
          <a:off x="0" y="342529"/>
          <a:ext cx="6384048" cy="15797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473" tIns="354076" rIns="49547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Patent Ineligibility or Lack of Utility</a:t>
          </a:r>
        </a:p>
        <a:p>
          <a:pPr marL="171450" lvl="1" indent="-171450" algn="l" defTabSz="800100">
            <a:lnSpc>
              <a:spcPct val="90000"/>
            </a:lnSpc>
            <a:spcBef>
              <a:spcPct val="0"/>
            </a:spcBef>
            <a:spcAft>
              <a:spcPct val="15000"/>
            </a:spcAft>
            <a:buChar char="••"/>
          </a:pPr>
          <a:r>
            <a:rPr lang="en-US" sz="1800" kern="1200" dirty="0"/>
            <a:t>Process, Machine, Article of Manufacture, Composition of Matter</a:t>
          </a:r>
        </a:p>
        <a:p>
          <a:pPr marL="171450" lvl="1" indent="-171450" algn="l" defTabSz="800100">
            <a:lnSpc>
              <a:spcPct val="90000"/>
            </a:lnSpc>
            <a:spcBef>
              <a:spcPct val="0"/>
            </a:spcBef>
            <a:spcAft>
              <a:spcPct val="15000"/>
            </a:spcAft>
            <a:buChar char="••"/>
          </a:pPr>
          <a:r>
            <a:rPr lang="en-US" sz="1800" kern="1200" dirty="0"/>
            <a:t>NOT Abstract Idea, Law of Nature, Natural Phenomenon</a:t>
          </a:r>
        </a:p>
      </dsp:txBody>
      <dsp:txXfrm>
        <a:off x="0" y="342529"/>
        <a:ext cx="6384048" cy="1579725"/>
      </dsp:txXfrm>
    </dsp:sp>
    <dsp:sp modelId="{C309D462-FF6A-304E-AA5A-95AA0215D89F}">
      <dsp:nvSpPr>
        <dsp:cNvPr id="0" name=""/>
        <dsp:cNvSpPr/>
      </dsp:nvSpPr>
      <dsp:spPr>
        <a:xfrm>
          <a:off x="319202" y="91609"/>
          <a:ext cx="4468833"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911" tIns="0" rIns="168911" bIns="0" numCol="1" spcCol="1270" anchor="ctr" anchorCtr="0">
          <a:noAutofit/>
        </a:bodyPr>
        <a:lstStyle/>
        <a:p>
          <a:pPr lvl="0" algn="l" defTabSz="889000">
            <a:lnSpc>
              <a:spcPct val="90000"/>
            </a:lnSpc>
            <a:spcBef>
              <a:spcPct val="0"/>
            </a:spcBef>
            <a:spcAft>
              <a:spcPct val="35000"/>
            </a:spcAft>
          </a:pPr>
          <a:r>
            <a:rPr lang="en-US" sz="2000" kern="1200" dirty="0"/>
            <a:t>101</a:t>
          </a:r>
        </a:p>
      </dsp:txBody>
      <dsp:txXfrm>
        <a:off x="343700" y="116107"/>
        <a:ext cx="4419837" cy="452844"/>
      </dsp:txXfrm>
    </dsp:sp>
    <dsp:sp modelId="{2F9CB822-7CE1-6B40-B320-D3AD6B6ED277}">
      <dsp:nvSpPr>
        <dsp:cNvPr id="0" name=""/>
        <dsp:cNvSpPr/>
      </dsp:nvSpPr>
      <dsp:spPr>
        <a:xfrm>
          <a:off x="0" y="2264974"/>
          <a:ext cx="6384048" cy="736312"/>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473" tIns="354076" rIns="49547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Lack of Novelty</a:t>
          </a:r>
        </a:p>
      </dsp:txBody>
      <dsp:txXfrm>
        <a:off x="0" y="2264974"/>
        <a:ext cx="6384048" cy="736312"/>
      </dsp:txXfrm>
    </dsp:sp>
    <dsp:sp modelId="{3129CDF1-CA01-3940-8288-62E8A81F80B3}">
      <dsp:nvSpPr>
        <dsp:cNvPr id="0" name=""/>
        <dsp:cNvSpPr/>
      </dsp:nvSpPr>
      <dsp:spPr>
        <a:xfrm>
          <a:off x="319202" y="2014054"/>
          <a:ext cx="4468833" cy="50184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911" tIns="0" rIns="168911" bIns="0" numCol="1" spcCol="1270" anchor="ctr" anchorCtr="0">
          <a:noAutofit/>
        </a:bodyPr>
        <a:lstStyle/>
        <a:p>
          <a:pPr lvl="0" algn="l" defTabSz="889000">
            <a:lnSpc>
              <a:spcPct val="90000"/>
            </a:lnSpc>
            <a:spcBef>
              <a:spcPct val="0"/>
            </a:spcBef>
            <a:spcAft>
              <a:spcPct val="35000"/>
            </a:spcAft>
          </a:pPr>
          <a:r>
            <a:rPr lang="en-US" sz="2000" kern="1200" dirty="0"/>
            <a:t>102</a:t>
          </a:r>
        </a:p>
      </dsp:txBody>
      <dsp:txXfrm>
        <a:off x="343700" y="2038552"/>
        <a:ext cx="4419837" cy="452844"/>
      </dsp:txXfrm>
    </dsp:sp>
    <dsp:sp modelId="{B4A4CE52-8956-AA48-82BD-311D19A2D59E}">
      <dsp:nvSpPr>
        <dsp:cNvPr id="0" name=""/>
        <dsp:cNvSpPr/>
      </dsp:nvSpPr>
      <dsp:spPr>
        <a:xfrm>
          <a:off x="0" y="3344007"/>
          <a:ext cx="6384048" cy="736312"/>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473" tIns="354076" rIns="49547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Obviousness</a:t>
          </a:r>
        </a:p>
      </dsp:txBody>
      <dsp:txXfrm>
        <a:off x="0" y="3344007"/>
        <a:ext cx="6384048" cy="736312"/>
      </dsp:txXfrm>
    </dsp:sp>
    <dsp:sp modelId="{355A3BD1-1CD7-5D42-88D4-A7D000DBC7BD}">
      <dsp:nvSpPr>
        <dsp:cNvPr id="0" name=""/>
        <dsp:cNvSpPr/>
      </dsp:nvSpPr>
      <dsp:spPr>
        <a:xfrm>
          <a:off x="319202" y="3093087"/>
          <a:ext cx="4468833" cy="50184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911" tIns="0" rIns="168911" bIns="0" numCol="1" spcCol="1270" anchor="ctr" anchorCtr="0">
          <a:noAutofit/>
        </a:bodyPr>
        <a:lstStyle/>
        <a:p>
          <a:pPr lvl="0" algn="l" defTabSz="889000">
            <a:lnSpc>
              <a:spcPct val="90000"/>
            </a:lnSpc>
            <a:spcBef>
              <a:spcPct val="0"/>
            </a:spcBef>
            <a:spcAft>
              <a:spcPct val="35000"/>
            </a:spcAft>
          </a:pPr>
          <a:r>
            <a:rPr lang="en-US" sz="2000" kern="1200" dirty="0"/>
            <a:t>103</a:t>
          </a:r>
        </a:p>
      </dsp:txBody>
      <dsp:txXfrm>
        <a:off x="343700" y="3117585"/>
        <a:ext cx="4419837" cy="452844"/>
      </dsp:txXfrm>
    </dsp:sp>
    <dsp:sp modelId="{F5628A51-340B-EC45-84D5-3CAFC7FADD3E}">
      <dsp:nvSpPr>
        <dsp:cNvPr id="0" name=""/>
        <dsp:cNvSpPr/>
      </dsp:nvSpPr>
      <dsp:spPr>
        <a:xfrm>
          <a:off x="0" y="4423039"/>
          <a:ext cx="6384048" cy="736312"/>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473" tIns="354076" rIns="49547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Lack of Adequate Description</a:t>
          </a:r>
        </a:p>
      </dsp:txBody>
      <dsp:txXfrm>
        <a:off x="0" y="4423039"/>
        <a:ext cx="6384048" cy="736312"/>
      </dsp:txXfrm>
    </dsp:sp>
    <dsp:sp modelId="{974250C9-C120-664D-B77F-B8A8CE5A16C2}">
      <dsp:nvSpPr>
        <dsp:cNvPr id="0" name=""/>
        <dsp:cNvSpPr/>
      </dsp:nvSpPr>
      <dsp:spPr>
        <a:xfrm>
          <a:off x="319202" y="4172119"/>
          <a:ext cx="4468833" cy="5018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911" tIns="0" rIns="168911" bIns="0" numCol="1" spcCol="1270" anchor="ctr" anchorCtr="0">
          <a:noAutofit/>
        </a:bodyPr>
        <a:lstStyle/>
        <a:p>
          <a:pPr lvl="0" algn="l" defTabSz="889000">
            <a:lnSpc>
              <a:spcPct val="90000"/>
            </a:lnSpc>
            <a:spcBef>
              <a:spcPct val="0"/>
            </a:spcBef>
            <a:spcAft>
              <a:spcPct val="35000"/>
            </a:spcAft>
          </a:pPr>
          <a:r>
            <a:rPr lang="en-US" sz="2000" kern="1200" dirty="0"/>
            <a:t>112</a:t>
          </a:r>
        </a:p>
      </dsp:txBody>
      <dsp:txXfrm>
        <a:off x="343700" y="4196617"/>
        <a:ext cx="4419837" cy="45284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C69FD-385B-654C-B754-1E8844A08B04}"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60D21-136D-8F48-9D98-56DADEDBC2BD}" type="slidenum">
              <a:rPr lang="en-US" smtClean="0"/>
              <a:t>‹#›</a:t>
            </a:fld>
            <a:endParaRPr lang="en-US"/>
          </a:p>
        </p:txBody>
      </p:sp>
    </p:spTree>
    <p:extLst>
      <p:ext uri="{BB962C8B-B14F-4D97-AF65-F5344CB8AC3E}">
        <p14:creationId xmlns:p14="http://schemas.microsoft.com/office/powerpoint/2010/main" val="580985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60D21-136D-8F48-9D98-56DADEDBC2BD}" type="slidenum">
              <a:rPr lang="en-US" smtClean="0"/>
              <a:t>1</a:t>
            </a:fld>
            <a:endParaRPr lang="en-US"/>
          </a:p>
        </p:txBody>
      </p:sp>
    </p:spTree>
    <p:extLst>
      <p:ext uri="{BB962C8B-B14F-4D97-AF65-F5344CB8AC3E}">
        <p14:creationId xmlns:p14="http://schemas.microsoft.com/office/powerpoint/2010/main" val="2758133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Startups: Law, Business, Science</a:t>
            </a:r>
          </a:p>
          <a:p>
            <a:r>
              <a:rPr lang="en-US" dirty="0"/>
              <a:t>Bartending</a:t>
            </a:r>
          </a:p>
          <a:p>
            <a:r>
              <a:rPr lang="en-US" dirty="0"/>
              <a:t>Networking</a:t>
            </a:r>
          </a:p>
          <a:p>
            <a:r>
              <a:rPr lang="en-US" dirty="0"/>
              <a:t>Stationary / Business Cards</a:t>
            </a:r>
          </a:p>
        </p:txBody>
      </p:sp>
      <p:sp>
        <p:nvSpPr>
          <p:cNvPr id="4" name="Slide Number Placeholder 3"/>
          <p:cNvSpPr>
            <a:spLocks noGrp="1"/>
          </p:cNvSpPr>
          <p:nvPr>
            <p:ph type="sldNum" sz="quarter" idx="5"/>
          </p:nvPr>
        </p:nvSpPr>
        <p:spPr/>
        <p:txBody>
          <a:bodyPr/>
          <a:lstStyle/>
          <a:p>
            <a:fld id="{DFD60D21-136D-8F48-9D98-56DADEDBC2BD}" type="slidenum">
              <a:rPr lang="en-US" smtClean="0"/>
              <a:t>2</a:t>
            </a:fld>
            <a:endParaRPr lang="en-US"/>
          </a:p>
        </p:txBody>
      </p:sp>
    </p:spTree>
    <p:extLst>
      <p:ext uri="{BB962C8B-B14F-4D97-AF65-F5344CB8AC3E}">
        <p14:creationId xmlns:p14="http://schemas.microsoft.com/office/powerpoint/2010/main" val="804244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Utility patents may be granted to anyone who invents or discovers any new and useful process, machine, article of manufacture, or compositions of matters, or any new useful improvement thereof. By far, most patent applications filed at the USPTO are utility applications.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Design patents may be granted to anyone who invents a new, original, and ornamental design for an article of manufacture.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Plant patents may be granted to anyone who invents or discovers and asexually reproduces any distinct and new variety of plant.</a:t>
            </a:r>
            <a:endParaRPr lang="en-US" dirty="0"/>
          </a:p>
        </p:txBody>
      </p:sp>
      <p:sp>
        <p:nvSpPr>
          <p:cNvPr id="4" name="Slide Number Placeholder 3"/>
          <p:cNvSpPr>
            <a:spLocks noGrp="1"/>
          </p:cNvSpPr>
          <p:nvPr>
            <p:ph type="sldNum" sz="quarter" idx="5"/>
          </p:nvPr>
        </p:nvSpPr>
        <p:spPr/>
        <p:txBody>
          <a:bodyPr/>
          <a:lstStyle/>
          <a:p>
            <a:fld id="{DFD60D21-136D-8F48-9D98-56DADEDBC2BD}" type="slidenum">
              <a:rPr lang="en-US" smtClean="0"/>
              <a:t>4</a:t>
            </a:fld>
            <a:endParaRPr lang="en-US"/>
          </a:p>
        </p:txBody>
      </p:sp>
    </p:spTree>
    <p:extLst>
      <p:ext uri="{BB962C8B-B14F-4D97-AF65-F5344CB8AC3E}">
        <p14:creationId xmlns:p14="http://schemas.microsoft.com/office/powerpoint/2010/main" val="61807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compilation is not copyrightable per se, but is copyrightable only if its facts have been "selected, coordinated, or arranged in such a way that the resulting work as a whole constitutes an original work of authorship.”</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If you have registered within three months of the work’s publication date or before the infringement occurs, there is a legal presumption that your copyright is valid. Ordinarily, you have to prove actual damages to recover in a copyright lawsuit, but if the work was registered before the infringement, you can recover statutory damages and possibly attorneys’ fees without proving the damages. Statutory damages are awarded in an amount up to $150,000.</a:t>
            </a:r>
          </a:p>
        </p:txBody>
      </p:sp>
      <p:sp>
        <p:nvSpPr>
          <p:cNvPr id="4" name="Slide Number Placeholder 3"/>
          <p:cNvSpPr>
            <a:spLocks noGrp="1"/>
          </p:cNvSpPr>
          <p:nvPr>
            <p:ph type="sldNum" sz="quarter" idx="5"/>
          </p:nvPr>
        </p:nvSpPr>
        <p:spPr/>
        <p:txBody>
          <a:bodyPr/>
          <a:lstStyle/>
          <a:p>
            <a:fld id="{DFD60D21-136D-8F48-9D98-56DADEDBC2BD}" type="slidenum">
              <a:rPr lang="en-US" smtClean="0"/>
              <a:t>9</a:t>
            </a:fld>
            <a:endParaRPr lang="en-US"/>
          </a:p>
        </p:txBody>
      </p:sp>
    </p:spTree>
    <p:extLst>
      <p:ext uri="{BB962C8B-B14F-4D97-AF65-F5344CB8AC3E}">
        <p14:creationId xmlns:p14="http://schemas.microsoft.com/office/powerpoint/2010/main" val="3009438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You become a trademark owner as soon as you start using your trademark with your goods or services. You establish rights in your trademark by using it, but those rights are limited, and they only apply to the geographic area in which you’re providing your goods or services. If you want stronger, nationwide rights, you’ll need to apply to register your trademark with us.</a:t>
            </a:r>
          </a:p>
          <a:p>
            <a:r>
              <a:rPr lang="en-US" sz="1200" b="0" i="0" kern="1200" dirty="0">
                <a:solidFill>
                  <a:schemeClr val="tx1"/>
                </a:solidFill>
                <a:effectLst/>
                <a:latin typeface="+mn-lt"/>
                <a:ea typeface="+mn-ea"/>
                <a:cs typeface="+mn-cs"/>
              </a:rPr>
              <a:t>You’re not required to register your trademark. However, a registered trademark provides broader rights and protections than an unregistered one.</a:t>
            </a:r>
          </a:p>
          <a:p>
            <a:r>
              <a:rPr lang="en-US" sz="1200" b="0" i="0" kern="1200" dirty="0">
                <a:solidFill>
                  <a:schemeClr val="tx1"/>
                </a:solidFill>
                <a:effectLst/>
                <a:latin typeface="+mn-lt"/>
                <a:ea typeface="+mn-ea"/>
                <a:cs typeface="+mn-cs"/>
              </a:rPr>
              <a:t>For example, you use a logo as a trademark for the handmade jewelry you sell at a local farmer’s market. As your business grows and you expand online, you might want more protection for your trademark and decide to apply for federal registration. Registering your trademark with </a:t>
            </a:r>
            <a:r>
              <a:rPr lang="en-US" sz="1200" b="0" i="0" kern="1200" dirty="0" err="1">
                <a:solidFill>
                  <a:schemeClr val="tx1"/>
                </a:solidFill>
                <a:effectLst/>
                <a:latin typeface="+mn-lt"/>
                <a:ea typeface="+mn-ea"/>
                <a:cs typeface="+mn-cs"/>
              </a:rPr>
              <a:t>uspto</a:t>
            </a:r>
            <a:r>
              <a:rPr lang="en-US" sz="1200" b="0" i="0" kern="1200" dirty="0">
                <a:solidFill>
                  <a:schemeClr val="tx1"/>
                </a:solidFill>
                <a:effectLst/>
                <a:latin typeface="+mn-lt"/>
                <a:ea typeface="+mn-ea"/>
                <a:cs typeface="+mn-cs"/>
              </a:rPr>
              <a:t> means that you create nationwide rights in your trademark.</a:t>
            </a:r>
          </a:p>
          <a:p>
            <a:endParaRPr lang="en-US" dirty="0"/>
          </a:p>
          <a:p>
            <a:r>
              <a:rPr lang="en-US" sz="1200" b="0" i="0" kern="1200" dirty="0">
                <a:solidFill>
                  <a:schemeClr val="tx1"/>
                </a:solidFill>
                <a:effectLst/>
                <a:latin typeface="+mn-lt"/>
                <a:ea typeface="+mn-ea"/>
                <a:cs typeface="+mn-cs"/>
              </a:rPr>
              <a:t>A trademark:</a:t>
            </a:r>
          </a:p>
          <a:p>
            <a:r>
              <a:rPr lang="en-US" sz="1200" b="0" i="0" kern="1200" dirty="0">
                <a:solidFill>
                  <a:schemeClr val="tx1"/>
                </a:solidFill>
                <a:effectLst/>
                <a:latin typeface="+mn-lt"/>
                <a:ea typeface="+mn-ea"/>
                <a:cs typeface="+mn-cs"/>
              </a:rPr>
              <a:t>Identifies the source of your goods or services.</a:t>
            </a:r>
          </a:p>
          <a:p>
            <a:r>
              <a:rPr lang="en-US" sz="1200" b="0" i="0" kern="1200" dirty="0">
                <a:solidFill>
                  <a:schemeClr val="tx1"/>
                </a:solidFill>
                <a:effectLst/>
                <a:latin typeface="+mn-lt"/>
                <a:ea typeface="+mn-ea"/>
                <a:cs typeface="+mn-cs"/>
              </a:rPr>
              <a:t>Provides legal protection for your brand.</a:t>
            </a:r>
          </a:p>
          <a:p>
            <a:r>
              <a:rPr lang="en-US" sz="1200" b="0" i="0" kern="1200" dirty="0">
                <a:solidFill>
                  <a:schemeClr val="tx1"/>
                </a:solidFill>
                <a:effectLst/>
                <a:latin typeface="+mn-lt"/>
                <a:ea typeface="+mn-ea"/>
                <a:cs typeface="+mn-cs"/>
              </a:rPr>
              <a:t>Helps you guard against counterfeiting and fraud.</a:t>
            </a:r>
          </a:p>
          <a:p>
            <a:r>
              <a:rPr lang="en-US" sz="1200" b="0" i="0" kern="1200" dirty="0">
                <a:solidFill>
                  <a:schemeClr val="tx1"/>
                </a:solidFill>
                <a:effectLst/>
                <a:latin typeface="+mn-lt"/>
                <a:ea typeface="+mn-ea"/>
                <a:cs typeface="+mn-cs"/>
              </a:rPr>
              <a:t>A common misconception is that having a trademark means you legally own a particular word or phrase and can prevent others from using it. However, you don’t have rights to the word or phrase in general, only to how that word or phrase is used with your specific goods or services.</a:t>
            </a:r>
          </a:p>
          <a:p>
            <a:r>
              <a:rPr lang="en-US" sz="1200" b="0" i="0" kern="1200" dirty="0">
                <a:solidFill>
                  <a:schemeClr val="tx1"/>
                </a:solidFill>
                <a:effectLst/>
                <a:latin typeface="+mn-lt"/>
                <a:ea typeface="+mn-ea"/>
                <a:cs typeface="+mn-cs"/>
              </a:rPr>
              <a:t>For example, let's say you use a logo as a trademark for your small woodworking business to identify and distinguish your goods or services from others in the woodworking field. This doesn't mean you can stop others from using a similar logo for non-woodworking related goods or services.</a:t>
            </a:r>
          </a:p>
          <a:p>
            <a:endParaRPr lang="en-US" dirty="0"/>
          </a:p>
        </p:txBody>
      </p:sp>
      <p:sp>
        <p:nvSpPr>
          <p:cNvPr id="4" name="Slide Number Placeholder 3"/>
          <p:cNvSpPr>
            <a:spLocks noGrp="1"/>
          </p:cNvSpPr>
          <p:nvPr>
            <p:ph type="sldNum" sz="quarter" idx="5"/>
          </p:nvPr>
        </p:nvSpPr>
        <p:spPr/>
        <p:txBody>
          <a:bodyPr/>
          <a:lstStyle/>
          <a:p>
            <a:fld id="{DFD60D21-136D-8F48-9D98-56DADEDBC2BD}" type="slidenum">
              <a:rPr lang="en-US" smtClean="0"/>
              <a:t>10</a:t>
            </a:fld>
            <a:endParaRPr lang="en-US"/>
          </a:p>
        </p:txBody>
      </p:sp>
    </p:spTree>
    <p:extLst>
      <p:ext uri="{BB962C8B-B14F-4D97-AF65-F5344CB8AC3E}">
        <p14:creationId xmlns:p14="http://schemas.microsoft.com/office/powerpoint/2010/main" val="1118969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sz="1200" b="0" i="0" kern="1200" dirty="0">
                <a:solidFill>
                  <a:schemeClr val="tx1"/>
                </a:solidFill>
                <a:effectLst/>
                <a:latin typeface="+mn-lt"/>
                <a:ea typeface="+mn-ea"/>
                <a:cs typeface="+mn-cs"/>
              </a:rPr>
              <a:t>n general, any confidential business information which provides an enterprise a competitive edge and is unknown to others may be protected as a trade secret. Trade secrets encompass both </a:t>
            </a:r>
            <a:r>
              <a:rPr lang="en-US" sz="1200" b="1" i="0" kern="1200" dirty="0">
                <a:solidFill>
                  <a:schemeClr val="tx1"/>
                </a:solidFill>
                <a:effectLst/>
                <a:latin typeface="+mn-lt"/>
                <a:ea typeface="+mn-ea"/>
                <a:cs typeface="+mn-cs"/>
              </a:rPr>
              <a:t>technical information</a:t>
            </a:r>
            <a:r>
              <a:rPr lang="en-US" sz="1200" b="0" i="0" kern="1200" dirty="0">
                <a:solidFill>
                  <a:schemeClr val="tx1"/>
                </a:solidFill>
                <a:effectLst/>
                <a:latin typeface="+mn-lt"/>
                <a:ea typeface="+mn-ea"/>
                <a:cs typeface="+mn-cs"/>
              </a:rPr>
              <a:t>, such as information concerning manufacturing processes, pharmaceutical test data, designs and drawings of computer programs, and </a:t>
            </a:r>
            <a:r>
              <a:rPr lang="en-US" sz="1200" b="1" i="0" kern="1200" dirty="0">
                <a:solidFill>
                  <a:schemeClr val="tx1"/>
                </a:solidFill>
                <a:effectLst/>
                <a:latin typeface="+mn-lt"/>
                <a:ea typeface="+mn-ea"/>
                <a:cs typeface="+mn-cs"/>
              </a:rPr>
              <a:t>commercial information</a:t>
            </a:r>
            <a:r>
              <a:rPr lang="en-US" sz="1200" b="0" i="0" kern="1200" dirty="0">
                <a:solidFill>
                  <a:schemeClr val="tx1"/>
                </a:solidFill>
                <a:effectLst/>
                <a:latin typeface="+mn-lt"/>
                <a:ea typeface="+mn-ea"/>
                <a:cs typeface="+mn-cs"/>
              </a:rPr>
              <a:t>, such as distribution methods, list of suppliers and clients, and advertising strategies.</a:t>
            </a:r>
          </a:p>
          <a:p>
            <a:r>
              <a:rPr lang="en-US" sz="1200" b="0" i="0" kern="1200" dirty="0">
                <a:solidFill>
                  <a:schemeClr val="tx1"/>
                </a:solidFill>
                <a:effectLst/>
                <a:latin typeface="+mn-lt"/>
                <a:ea typeface="+mn-ea"/>
                <a:cs typeface="+mn-cs"/>
              </a:rPr>
              <a:t>A trade secret may be also made up of a </a:t>
            </a:r>
            <a:r>
              <a:rPr lang="en-US" sz="1200" b="1" i="0" kern="1200" dirty="0">
                <a:solidFill>
                  <a:schemeClr val="tx1"/>
                </a:solidFill>
                <a:effectLst/>
                <a:latin typeface="+mn-lt"/>
                <a:ea typeface="+mn-ea"/>
                <a:cs typeface="+mn-cs"/>
              </a:rPr>
              <a:t>combination of elements</a:t>
            </a:r>
            <a:r>
              <a:rPr lang="en-US" sz="1200" b="0" i="0" kern="1200" dirty="0">
                <a:solidFill>
                  <a:schemeClr val="tx1"/>
                </a:solidFill>
                <a:effectLst/>
                <a:latin typeface="+mn-lt"/>
                <a:ea typeface="+mn-ea"/>
                <a:cs typeface="+mn-cs"/>
              </a:rPr>
              <a:t>, each of which by itself is in the public domain, but where the combination, which is kept secret, provides a competitive advantage.</a:t>
            </a:r>
          </a:p>
          <a:p>
            <a:r>
              <a:rPr lang="en-US" sz="1200" b="0" i="0" kern="1200" dirty="0">
                <a:solidFill>
                  <a:schemeClr val="tx1"/>
                </a:solidFill>
                <a:effectLst/>
                <a:latin typeface="+mn-lt"/>
                <a:ea typeface="+mn-ea"/>
                <a:cs typeface="+mn-cs"/>
              </a:rPr>
              <a:t>Other examples of information that may be protected by trade secrets include financial information, formulas and recipes and source codes.</a:t>
            </a:r>
          </a:p>
          <a:p>
            <a:r>
              <a:rPr lang="en-US" sz="1200" b="0" i="0" kern="1200" dirty="0">
                <a:solidFill>
                  <a:schemeClr val="tx1"/>
                </a:solidFill>
                <a:effectLst/>
                <a:latin typeface="+mn-lt"/>
                <a:ea typeface="+mn-ea"/>
                <a:cs typeface="+mn-cs"/>
              </a:rPr>
              <a:t>Depending on the legal system, the legal protection of trade secrets forms part of the general concept of protection against </a:t>
            </a:r>
            <a:r>
              <a:rPr lang="en-US" sz="1200" b="1" i="0" kern="1200" dirty="0">
                <a:solidFill>
                  <a:schemeClr val="tx1"/>
                </a:solidFill>
                <a:effectLst/>
                <a:latin typeface="+mn-lt"/>
                <a:ea typeface="+mn-ea"/>
                <a:cs typeface="+mn-cs"/>
              </a:rPr>
              <a:t>unfair competition</a:t>
            </a:r>
            <a:r>
              <a:rPr lang="en-US" sz="1200" b="0" i="0" kern="1200" dirty="0">
                <a:solidFill>
                  <a:schemeClr val="tx1"/>
                </a:solidFill>
                <a:effectLst/>
                <a:latin typeface="+mn-lt"/>
                <a:ea typeface="+mn-ea"/>
                <a:cs typeface="+mn-cs"/>
              </a:rPr>
              <a:t> or is based on </a:t>
            </a:r>
            <a:r>
              <a:rPr lang="en-US" sz="1200" b="1" i="0" kern="1200" dirty="0">
                <a:solidFill>
                  <a:schemeClr val="tx1"/>
                </a:solidFill>
                <a:effectLst/>
                <a:latin typeface="+mn-lt"/>
                <a:ea typeface="+mn-ea"/>
                <a:cs typeface="+mn-cs"/>
              </a:rPr>
              <a:t>specific provisions</a:t>
            </a:r>
            <a:r>
              <a:rPr lang="en-US" sz="1200" b="0" i="0" kern="1200" dirty="0">
                <a:solidFill>
                  <a:schemeClr val="tx1"/>
                </a:solidFill>
                <a:effectLst/>
                <a:latin typeface="+mn-lt"/>
                <a:ea typeface="+mn-ea"/>
                <a:cs typeface="+mn-cs"/>
              </a:rPr>
              <a:t> or case law on the protection of </a:t>
            </a:r>
            <a:r>
              <a:rPr lang="en-US" sz="1200" b="1" i="0" kern="1200" dirty="0">
                <a:solidFill>
                  <a:schemeClr val="tx1"/>
                </a:solidFill>
                <a:effectLst/>
                <a:latin typeface="+mn-lt"/>
                <a:ea typeface="+mn-ea"/>
                <a:cs typeface="+mn-cs"/>
              </a:rPr>
              <a:t>confidential information</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While a final determination of whether trade secret protection is violated or not depends on the circumstances of each individual case, in general, unfair practices in respect of secret information include </a:t>
            </a:r>
            <a:r>
              <a:rPr lang="en-US" sz="1200" b="1" i="0" kern="1200" dirty="0">
                <a:solidFill>
                  <a:schemeClr val="tx1"/>
                </a:solidFill>
                <a:effectLst/>
                <a:latin typeface="+mn-lt"/>
                <a:ea typeface="+mn-ea"/>
                <a:cs typeface="+mn-cs"/>
              </a:rPr>
              <a:t>industrial or commercial espionage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breach of contract</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breach of confidence</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 trade secret owner, however, cannot stop others from using the same technical or commercial information, if they acquired or developed such information independently by themselves through their own R&amp;D, reverse engineering or marketing analysis, etc. Since trade secrets are not made public, unlike patents, they do not provide “defensive” protection, as being prior art. For example, if a specific process of producing Compound X has been protected by a trade secret, someone else can obtain a patent or a utility model on the same invention, if the inventor arrived at that invention independently.</a:t>
            </a:r>
          </a:p>
          <a:p>
            <a:endParaRPr lang="en-US" dirty="0"/>
          </a:p>
        </p:txBody>
      </p:sp>
      <p:sp>
        <p:nvSpPr>
          <p:cNvPr id="4" name="Slide Number Placeholder 3"/>
          <p:cNvSpPr>
            <a:spLocks noGrp="1"/>
          </p:cNvSpPr>
          <p:nvPr>
            <p:ph type="sldNum" sz="quarter" idx="5"/>
          </p:nvPr>
        </p:nvSpPr>
        <p:spPr/>
        <p:txBody>
          <a:bodyPr/>
          <a:lstStyle/>
          <a:p>
            <a:fld id="{DFD60D21-136D-8F48-9D98-56DADEDBC2BD}" type="slidenum">
              <a:rPr lang="en-US" smtClean="0"/>
              <a:t>11</a:t>
            </a:fld>
            <a:endParaRPr lang="en-US"/>
          </a:p>
        </p:txBody>
      </p:sp>
    </p:spTree>
    <p:extLst>
      <p:ext uri="{BB962C8B-B14F-4D97-AF65-F5344CB8AC3E}">
        <p14:creationId xmlns:p14="http://schemas.microsoft.com/office/powerpoint/2010/main" val="1538339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021958-3295-2942-AE0F-7CC99E47E7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5249A63-4746-CA40-8B8C-8DA4AECEE3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32A1403-BD1A-1B44-8DF2-B06E55823E59}"/>
              </a:ext>
            </a:extLst>
          </p:cNvPr>
          <p:cNvSpPr>
            <a:spLocks noGrp="1"/>
          </p:cNvSpPr>
          <p:nvPr>
            <p:ph type="dt" sz="half" idx="10"/>
          </p:nvPr>
        </p:nvSpPr>
        <p:spPr/>
        <p:txBody>
          <a:bodyPr/>
          <a:lstStyle/>
          <a:p>
            <a:fld id="{24E92210-4A13-F449-99C6-AF1D4B0DDD08}" type="datetimeFigureOut">
              <a:rPr lang="en-US" smtClean="0"/>
              <a:t>8/2/2023</a:t>
            </a:fld>
            <a:endParaRPr lang="en-US"/>
          </a:p>
        </p:txBody>
      </p:sp>
      <p:sp>
        <p:nvSpPr>
          <p:cNvPr id="5" name="Footer Placeholder 4">
            <a:extLst>
              <a:ext uri="{FF2B5EF4-FFF2-40B4-BE49-F238E27FC236}">
                <a16:creationId xmlns:a16="http://schemas.microsoft.com/office/drawing/2014/main" xmlns="" id="{C6A8435B-8A81-0C48-8BDA-DA240D838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02B2A9F-F90E-D644-AA46-06BA5A8BB7A2}"/>
              </a:ext>
            </a:extLst>
          </p:cNvPr>
          <p:cNvSpPr>
            <a:spLocks noGrp="1"/>
          </p:cNvSpPr>
          <p:nvPr>
            <p:ph type="sldNum" sz="quarter" idx="12"/>
          </p:nvPr>
        </p:nvSpPr>
        <p:spPr/>
        <p:txBody>
          <a:bodyPr/>
          <a:lstStyle/>
          <a:p>
            <a:fld id="{3D4D5D01-E67E-5C40-AF74-A3A9D6B1CCE2}" type="slidenum">
              <a:rPr lang="en-US" smtClean="0"/>
              <a:t>‹#›</a:t>
            </a:fld>
            <a:endParaRPr lang="en-US"/>
          </a:p>
        </p:txBody>
      </p:sp>
    </p:spTree>
    <p:extLst>
      <p:ext uri="{BB962C8B-B14F-4D97-AF65-F5344CB8AC3E}">
        <p14:creationId xmlns:p14="http://schemas.microsoft.com/office/powerpoint/2010/main" val="3089343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069DF4-CC22-DA4E-877A-D19CD28743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A483203-F9DE-814F-B1AE-42265810FB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933C0B9-8D04-6547-8026-C716F3728C28}"/>
              </a:ext>
            </a:extLst>
          </p:cNvPr>
          <p:cNvSpPr>
            <a:spLocks noGrp="1"/>
          </p:cNvSpPr>
          <p:nvPr>
            <p:ph type="dt" sz="half" idx="10"/>
          </p:nvPr>
        </p:nvSpPr>
        <p:spPr/>
        <p:txBody>
          <a:bodyPr/>
          <a:lstStyle/>
          <a:p>
            <a:fld id="{24E92210-4A13-F449-99C6-AF1D4B0DDD08}" type="datetimeFigureOut">
              <a:rPr lang="en-US" smtClean="0"/>
              <a:t>8/2/2023</a:t>
            </a:fld>
            <a:endParaRPr lang="en-US"/>
          </a:p>
        </p:txBody>
      </p:sp>
      <p:sp>
        <p:nvSpPr>
          <p:cNvPr id="5" name="Footer Placeholder 4">
            <a:extLst>
              <a:ext uri="{FF2B5EF4-FFF2-40B4-BE49-F238E27FC236}">
                <a16:creationId xmlns:a16="http://schemas.microsoft.com/office/drawing/2014/main" xmlns="" id="{E5A587F7-27A8-7549-A0DF-5E45B66A20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A62159D-A0F9-874E-A0A4-A6144BBAD0E1}"/>
              </a:ext>
            </a:extLst>
          </p:cNvPr>
          <p:cNvSpPr>
            <a:spLocks noGrp="1"/>
          </p:cNvSpPr>
          <p:nvPr>
            <p:ph type="sldNum" sz="quarter" idx="12"/>
          </p:nvPr>
        </p:nvSpPr>
        <p:spPr/>
        <p:txBody>
          <a:bodyPr/>
          <a:lstStyle/>
          <a:p>
            <a:fld id="{3D4D5D01-E67E-5C40-AF74-A3A9D6B1CCE2}" type="slidenum">
              <a:rPr lang="en-US" smtClean="0"/>
              <a:t>‹#›</a:t>
            </a:fld>
            <a:endParaRPr lang="en-US"/>
          </a:p>
        </p:txBody>
      </p:sp>
    </p:spTree>
    <p:extLst>
      <p:ext uri="{BB962C8B-B14F-4D97-AF65-F5344CB8AC3E}">
        <p14:creationId xmlns:p14="http://schemas.microsoft.com/office/powerpoint/2010/main" val="1412616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B9AD6F5-E907-214B-A368-10FF83F06F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E5530A1-2715-4D4C-89B3-F305CC37CC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E6780A7-38CC-F646-A7C3-BF8444167841}"/>
              </a:ext>
            </a:extLst>
          </p:cNvPr>
          <p:cNvSpPr>
            <a:spLocks noGrp="1"/>
          </p:cNvSpPr>
          <p:nvPr>
            <p:ph type="dt" sz="half" idx="10"/>
          </p:nvPr>
        </p:nvSpPr>
        <p:spPr/>
        <p:txBody>
          <a:bodyPr/>
          <a:lstStyle/>
          <a:p>
            <a:fld id="{24E92210-4A13-F449-99C6-AF1D4B0DDD08}" type="datetimeFigureOut">
              <a:rPr lang="en-US" smtClean="0"/>
              <a:t>8/2/2023</a:t>
            </a:fld>
            <a:endParaRPr lang="en-US"/>
          </a:p>
        </p:txBody>
      </p:sp>
      <p:sp>
        <p:nvSpPr>
          <p:cNvPr id="5" name="Footer Placeholder 4">
            <a:extLst>
              <a:ext uri="{FF2B5EF4-FFF2-40B4-BE49-F238E27FC236}">
                <a16:creationId xmlns:a16="http://schemas.microsoft.com/office/drawing/2014/main" xmlns="" id="{098A6D4C-3988-1A4D-BBD5-81D13E665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3AF799-584E-6B4C-870E-0FCFAEF00D49}"/>
              </a:ext>
            </a:extLst>
          </p:cNvPr>
          <p:cNvSpPr>
            <a:spLocks noGrp="1"/>
          </p:cNvSpPr>
          <p:nvPr>
            <p:ph type="sldNum" sz="quarter" idx="12"/>
          </p:nvPr>
        </p:nvSpPr>
        <p:spPr/>
        <p:txBody>
          <a:bodyPr/>
          <a:lstStyle/>
          <a:p>
            <a:fld id="{3D4D5D01-E67E-5C40-AF74-A3A9D6B1CCE2}" type="slidenum">
              <a:rPr lang="en-US" smtClean="0"/>
              <a:t>‹#›</a:t>
            </a:fld>
            <a:endParaRPr lang="en-US"/>
          </a:p>
        </p:txBody>
      </p:sp>
    </p:spTree>
    <p:extLst>
      <p:ext uri="{BB962C8B-B14F-4D97-AF65-F5344CB8AC3E}">
        <p14:creationId xmlns:p14="http://schemas.microsoft.com/office/powerpoint/2010/main" val="2534058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08F703-0C8B-A742-BECF-E178F2CCFB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54CA655-B5BA-F74B-B1E2-3A287F51C0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03008FE-6AEB-1E46-9F8E-A4DEB63BEF3B}"/>
              </a:ext>
            </a:extLst>
          </p:cNvPr>
          <p:cNvSpPr>
            <a:spLocks noGrp="1"/>
          </p:cNvSpPr>
          <p:nvPr>
            <p:ph type="dt" sz="half" idx="10"/>
          </p:nvPr>
        </p:nvSpPr>
        <p:spPr/>
        <p:txBody>
          <a:bodyPr/>
          <a:lstStyle/>
          <a:p>
            <a:fld id="{24E92210-4A13-F449-99C6-AF1D4B0DDD08}" type="datetimeFigureOut">
              <a:rPr lang="en-US" smtClean="0"/>
              <a:t>8/2/2023</a:t>
            </a:fld>
            <a:endParaRPr lang="en-US"/>
          </a:p>
        </p:txBody>
      </p:sp>
      <p:sp>
        <p:nvSpPr>
          <p:cNvPr id="5" name="Footer Placeholder 4">
            <a:extLst>
              <a:ext uri="{FF2B5EF4-FFF2-40B4-BE49-F238E27FC236}">
                <a16:creationId xmlns:a16="http://schemas.microsoft.com/office/drawing/2014/main" xmlns="" id="{3A766E29-5665-7643-827E-B0C415F85B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0DD11B-6508-A941-BDD0-A818A1E2382F}"/>
              </a:ext>
            </a:extLst>
          </p:cNvPr>
          <p:cNvSpPr>
            <a:spLocks noGrp="1"/>
          </p:cNvSpPr>
          <p:nvPr>
            <p:ph type="sldNum" sz="quarter" idx="12"/>
          </p:nvPr>
        </p:nvSpPr>
        <p:spPr/>
        <p:txBody>
          <a:bodyPr/>
          <a:lstStyle/>
          <a:p>
            <a:fld id="{3D4D5D01-E67E-5C40-AF74-A3A9D6B1CCE2}" type="slidenum">
              <a:rPr lang="en-US" smtClean="0"/>
              <a:t>‹#›</a:t>
            </a:fld>
            <a:endParaRPr lang="en-US"/>
          </a:p>
        </p:txBody>
      </p:sp>
    </p:spTree>
    <p:extLst>
      <p:ext uri="{BB962C8B-B14F-4D97-AF65-F5344CB8AC3E}">
        <p14:creationId xmlns:p14="http://schemas.microsoft.com/office/powerpoint/2010/main" val="165838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DCFDCA-79D3-A444-B0DC-AFB7EE470F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35C7996-37F0-6B43-8687-FF38C8411D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40F5B48-2EEC-254E-A835-62B81523A786}"/>
              </a:ext>
            </a:extLst>
          </p:cNvPr>
          <p:cNvSpPr>
            <a:spLocks noGrp="1"/>
          </p:cNvSpPr>
          <p:nvPr>
            <p:ph type="dt" sz="half" idx="10"/>
          </p:nvPr>
        </p:nvSpPr>
        <p:spPr/>
        <p:txBody>
          <a:bodyPr/>
          <a:lstStyle/>
          <a:p>
            <a:fld id="{24E92210-4A13-F449-99C6-AF1D4B0DDD08}" type="datetimeFigureOut">
              <a:rPr lang="en-US" smtClean="0"/>
              <a:t>8/2/2023</a:t>
            </a:fld>
            <a:endParaRPr lang="en-US"/>
          </a:p>
        </p:txBody>
      </p:sp>
      <p:sp>
        <p:nvSpPr>
          <p:cNvPr id="5" name="Footer Placeholder 4">
            <a:extLst>
              <a:ext uri="{FF2B5EF4-FFF2-40B4-BE49-F238E27FC236}">
                <a16:creationId xmlns:a16="http://schemas.microsoft.com/office/drawing/2014/main" xmlns="" id="{4881D900-15E4-834B-BC91-63B39D3644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E256E21-7209-4F4D-ADE9-302C150A8F2C}"/>
              </a:ext>
            </a:extLst>
          </p:cNvPr>
          <p:cNvSpPr>
            <a:spLocks noGrp="1"/>
          </p:cNvSpPr>
          <p:nvPr>
            <p:ph type="sldNum" sz="quarter" idx="12"/>
          </p:nvPr>
        </p:nvSpPr>
        <p:spPr/>
        <p:txBody>
          <a:bodyPr/>
          <a:lstStyle/>
          <a:p>
            <a:fld id="{3D4D5D01-E67E-5C40-AF74-A3A9D6B1CCE2}" type="slidenum">
              <a:rPr lang="en-US" smtClean="0"/>
              <a:t>‹#›</a:t>
            </a:fld>
            <a:endParaRPr lang="en-US"/>
          </a:p>
        </p:txBody>
      </p:sp>
    </p:spTree>
    <p:extLst>
      <p:ext uri="{BB962C8B-B14F-4D97-AF65-F5344CB8AC3E}">
        <p14:creationId xmlns:p14="http://schemas.microsoft.com/office/powerpoint/2010/main" val="29604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F466C4-ECB0-3E4D-920D-E51506D331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55AEF1-8163-E94A-925B-B95D0E89B6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1E3EEB9-6C05-3548-B2A6-5D37041700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0CC74A8-4EA8-B04A-AC5C-048A3892706A}"/>
              </a:ext>
            </a:extLst>
          </p:cNvPr>
          <p:cNvSpPr>
            <a:spLocks noGrp="1"/>
          </p:cNvSpPr>
          <p:nvPr>
            <p:ph type="dt" sz="half" idx="10"/>
          </p:nvPr>
        </p:nvSpPr>
        <p:spPr/>
        <p:txBody>
          <a:bodyPr/>
          <a:lstStyle/>
          <a:p>
            <a:fld id="{24E92210-4A13-F449-99C6-AF1D4B0DDD08}" type="datetimeFigureOut">
              <a:rPr lang="en-US" smtClean="0"/>
              <a:t>8/2/2023</a:t>
            </a:fld>
            <a:endParaRPr lang="en-US"/>
          </a:p>
        </p:txBody>
      </p:sp>
      <p:sp>
        <p:nvSpPr>
          <p:cNvPr id="6" name="Footer Placeholder 5">
            <a:extLst>
              <a:ext uri="{FF2B5EF4-FFF2-40B4-BE49-F238E27FC236}">
                <a16:creationId xmlns:a16="http://schemas.microsoft.com/office/drawing/2014/main" xmlns="" id="{7329F0B4-7BC1-034D-9BF0-FD4BB2F22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1EB0319-DAD8-D044-9BDB-53CC435D99AA}"/>
              </a:ext>
            </a:extLst>
          </p:cNvPr>
          <p:cNvSpPr>
            <a:spLocks noGrp="1"/>
          </p:cNvSpPr>
          <p:nvPr>
            <p:ph type="sldNum" sz="quarter" idx="12"/>
          </p:nvPr>
        </p:nvSpPr>
        <p:spPr/>
        <p:txBody>
          <a:bodyPr/>
          <a:lstStyle/>
          <a:p>
            <a:fld id="{3D4D5D01-E67E-5C40-AF74-A3A9D6B1CCE2}" type="slidenum">
              <a:rPr lang="en-US" smtClean="0"/>
              <a:t>‹#›</a:t>
            </a:fld>
            <a:endParaRPr lang="en-US"/>
          </a:p>
        </p:txBody>
      </p:sp>
    </p:spTree>
    <p:extLst>
      <p:ext uri="{BB962C8B-B14F-4D97-AF65-F5344CB8AC3E}">
        <p14:creationId xmlns:p14="http://schemas.microsoft.com/office/powerpoint/2010/main" val="404473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0FC801-C8BA-244A-95F9-E3FB4C7A8C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9F15341-4FB8-BC46-9B98-E8B8313F46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EE745FE-71B5-2545-8785-004D878034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8AF9F1F-0AA0-A946-B4DD-B6DE55D4D9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3B0583F-8EDC-6240-ABAD-11A9891B84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781706F-3BA4-9C49-B63D-C9A9FAA15627}"/>
              </a:ext>
            </a:extLst>
          </p:cNvPr>
          <p:cNvSpPr>
            <a:spLocks noGrp="1"/>
          </p:cNvSpPr>
          <p:nvPr>
            <p:ph type="dt" sz="half" idx="10"/>
          </p:nvPr>
        </p:nvSpPr>
        <p:spPr/>
        <p:txBody>
          <a:bodyPr/>
          <a:lstStyle/>
          <a:p>
            <a:fld id="{24E92210-4A13-F449-99C6-AF1D4B0DDD08}" type="datetimeFigureOut">
              <a:rPr lang="en-US" smtClean="0"/>
              <a:t>8/2/2023</a:t>
            </a:fld>
            <a:endParaRPr lang="en-US"/>
          </a:p>
        </p:txBody>
      </p:sp>
      <p:sp>
        <p:nvSpPr>
          <p:cNvPr id="8" name="Footer Placeholder 7">
            <a:extLst>
              <a:ext uri="{FF2B5EF4-FFF2-40B4-BE49-F238E27FC236}">
                <a16:creationId xmlns:a16="http://schemas.microsoft.com/office/drawing/2014/main" xmlns="" id="{EE1CB0A6-A880-7540-B789-5B43331770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3A37885-2381-BD44-8F0D-FCD45B7F9893}"/>
              </a:ext>
            </a:extLst>
          </p:cNvPr>
          <p:cNvSpPr>
            <a:spLocks noGrp="1"/>
          </p:cNvSpPr>
          <p:nvPr>
            <p:ph type="sldNum" sz="quarter" idx="12"/>
          </p:nvPr>
        </p:nvSpPr>
        <p:spPr/>
        <p:txBody>
          <a:bodyPr/>
          <a:lstStyle/>
          <a:p>
            <a:fld id="{3D4D5D01-E67E-5C40-AF74-A3A9D6B1CCE2}" type="slidenum">
              <a:rPr lang="en-US" smtClean="0"/>
              <a:t>‹#›</a:t>
            </a:fld>
            <a:endParaRPr lang="en-US"/>
          </a:p>
        </p:txBody>
      </p:sp>
    </p:spTree>
    <p:extLst>
      <p:ext uri="{BB962C8B-B14F-4D97-AF65-F5344CB8AC3E}">
        <p14:creationId xmlns:p14="http://schemas.microsoft.com/office/powerpoint/2010/main" val="666343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A2B179-D322-094B-8E3D-D3B05AEBDC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15C5C6B-8F55-7C4B-81DF-7663B8B74204}"/>
              </a:ext>
            </a:extLst>
          </p:cNvPr>
          <p:cNvSpPr>
            <a:spLocks noGrp="1"/>
          </p:cNvSpPr>
          <p:nvPr>
            <p:ph type="dt" sz="half" idx="10"/>
          </p:nvPr>
        </p:nvSpPr>
        <p:spPr/>
        <p:txBody>
          <a:bodyPr/>
          <a:lstStyle/>
          <a:p>
            <a:fld id="{24E92210-4A13-F449-99C6-AF1D4B0DDD08}" type="datetimeFigureOut">
              <a:rPr lang="en-US" smtClean="0"/>
              <a:t>8/2/2023</a:t>
            </a:fld>
            <a:endParaRPr lang="en-US"/>
          </a:p>
        </p:txBody>
      </p:sp>
      <p:sp>
        <p:nvSpPr>
          <p:cNvPr id="4" name="Footer Placeholder 3">
            <a:extLst>
              <a:ext uri="{FF2B5EF4-FFF2-40B4-BE49-F238E27FC236}">
                <a16:creationId xmlns:a16="http://schemas.microsoft.com/office/drawing/2014/main" xmlns="" id="{A728C0BE-F51E-5243-B09E-2472D05E82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491F4D9-F919-644D-AB8F-F0E68210F6D2}"/>
              </a:ext>
            </a:extLst>
          </p:cNvPr>
          <p:cNvSpPr>
            <a:spLocks noGrp="1"/>
          </p:cNvSpPr>
          <p:nvPr>
            <p:ph type="sldNum" sz="quarter" idx="12"/>
          </p:nvPr>
        </p:nvSpPr>
        <p:spPr/>
        <p:txBody>
          <a:bodyPr/>
          <a:lstStyle/>
          <a:p>
            <a:fld id="{3D4D5D01-E67E-5C40-AF74-A3A9D6B1CCE2}" type="slidenum">
              <a:rPr lang="en-US" smtClean="0"/>
              <a:t>‹#›</a:t>
            </a:fld>
            <a:endParaRPr lang="en-US"/>
          </a:p>
        </p:txBody>
      </p:sp>
    </p:spTree>
    <p:extLst>
      <p:ext uri="{BB962C8B-B14F-4D97-AF65-F5344CB8AC3E}">
        <p14:creationId xmlns:p14="http://schemas.microsoft.com/office/powerpoint/2010/main" val="138296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51BE827-EF47-B94B-BB64-DA54B9E4704C}"/>
              </a:ext>
            </a:extLst>
          </p:cNvPr>
          <p:cNvSpPr>
            <a:spLocks noGrp="1"/>
          </p:cNvSpPr>
          <p:nvPr>
            <p:ph type="dt" sz="half" idx="10"/>
          </p:nvPr>
        </p:nvSpPr>
        <p:spPr/>
        <p:txBody>
          <a:bodyPr/>
          <a:lstStyle/>
          <a:p>
            <a:fld id="{24E92210-4A13-F449-99C6-AF1D4B0DDD08}" type="datetimeFigureOut">
              <a:rPr lang="en-US" smtClean="0"/>
              <a:t>8/2/2023</a:t>
            </a:fld>
            <a:endParaRPr lang="en-US"/>
          </a:p>
        </p:txBody>
      </p:sp>
      <p:sp>
        <p:nvSpPr>
          <p:cNvPr id="3" name="Footer Placeholder 2">
            <a:extLst>
              <a:ext uri="{FF2B5EF4-FFF2-40B4-BE49-F238E27FC236}">
                <a16:creationId xmlns:a16="http://schemas.microsoft.com/office/drawing/2014/main" xmlns="" id="{74D7D2D3-BE59-A84A-99DD-EB7B00A87D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F7C522D-0F29-7143-90C3-1B9CB8DA25DA}"/>
              </a:ext>
            </a:extLst>
          </p:cNvPr>
          <p:cNvSpPr>
            <a:spLocks noGrp="1"/>
          </p:cNvSpPr>
          <p:nvPr>
            <p:ph type="sldNum" sz="quarter" idx="12"/>
          </p:nvPr>
        </p:nvSpPr>
        <p:spPr/>
        <p:txBody>
          <a:bodyPr/>
          <a:lstStyle/>
          <a:p>
            <a:fld id="{3D4D5D01-E67E-5C40-AF74-A3A9D6B1CCE2}" type="slidenum">
              <a:rPr lang="en-US" smtClean="0"/>
              <a:t>‹#›</a:t>
            </a:fld>
            <a:endParaRPr lang="en-US"/>
          </a:p>
        </p:txBody>
      </p:sp>
    </p:spTree>
    <p:extLst>
      <p:ext uri="{BB962C8B-B14F-4D97-AF65-F5344CB8AC3E}">
        <p14:creationId xmlns:p14="http://schemas.microsoft.com/office/powerpoint/2010/main" val="413786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A497C6-3DFB-8648-82E0-CF78FF35BB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B01A41F-972F-9040-AFB1-E799CD73F8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5113BA2-2AFB-D745-B070-071D4F9FC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D0643E7-5C8E-5543-8C51-1211B038E91A}"/>
              </a:ext>
            </a:extLst>
          </p:cNvPr>
          <p:cNvSpPr>
            <a:spLocks noGrp="1"/>
          </p:cNvSpPr>
          <p:nvPr>
            <p:ph type="dt" sz="half" idx="10"/>
          </p:nvPr>
        </p:nvSpPr>
        <p:spPr/>
        <p:txBody>
          <a:bodyPr/>
          <a:lstStyle/>
          <a:p>
            <a:fld id="{24E92210-4A13-F449-99C6-AF1D4B0DDD08}" type="datetimeFigureOut">
              <a:rPr lang="en-US" smtClean="0"/>
              <a:t>8/2/2023</a:t>
            </a:fld>
            <a:endParaRPr lang="en-US"/>
          </a:p>
        </p:txBody>
      </p:sp>
      <p:sp>
        <p:nvSpPr>
          <p:cNvPr id="6" name="Footer Placeholder 5">
            <a:extLst>
              <a:ext uri="{FF2B5EF4-FFF2-40B4-BE49-F238E27FC236}">
                <a16:creationId xmlns:a16="http://schemas.microsoft.com/office/drawing/2014/main" xmlns="" id="{A1A8D8AF-7927-5648-8DC4-D7BA422975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6C58B1E-0C04-B64F-851E-190037080341}"/>
              </a:ext>
            </a:extLst>
          </p:cNvPr>
          <p:cNvSpPr>
            <a:spLocks noGrp="1"/>
          </p:cNvSpPr>
          <p:nvPr>
            <p:ph type="sldNum" sz="quarter" idx="12"/>
          </p:nvPr>
        </p:nvSpPr>
        <p:spPr/>
        <p:txBody>
          <a:bodyPr/>
          <a:lstStyle/>
          <a:p>
            <a:fld id="{3D4D5D01-E67E-5C40-AF74-A3A9D6B1CCE2}" type="slidenum">
              <a:rPr lang="en-US" smtClean="0"/>
              <a:t>‹#›</a:t>
            </a:fld>
            <a:endParaRPr lang="en-US"/>
          </a:p>
        </p:txBody>
      </p:sp>
    </p:spTree>
    <p:extLst>
      <p:ext uri="{BB962C8B-B14F-4D97-AF65-F5344CB8AC3E}">
        <p14:creationId xmlns:p14="http://schemas.microsoft.com/office/powerpoint/2010/main" val="1441668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1D6AAE-6A2B-A24F-9462-EF1FFA1F02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5D1D758-A86D-3E48-933F-AC0BB2349F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73654E4-214A-B141-903F-50EC575298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C390D8D-7BB5-914F-BFE8-FD9CD7CB10D4}"/>
              </a:ext>
            </a:extLst>
          </p:cNvPr>
          <p:cNvSpPr>
            <a:spLocks noGrp="1"/>
          </p:cNvSpPr>
          <p:nvPr>
            <p:ph type="dt" sz="half" idx="10"/>
          </p:nvPr>
        </p:nvSpPr>
        <p:spPr/>
        <p:txBody>
          <a:bodyPr/>
          <a:lstStyle/>
          <a:p>
            <a:fld id="{24E92210-4A13-F449-99C6-AF1D4B0DDD08}" type="datetimeFigureOut">
              <a:rPr lang="en-US" smtClean="0"/>
              <a:t>8/2/2023</a:t>
            </a:fld>
            <a:endParaRPr lang="en-US"/>
          </a:p>
        </p:txBody>
      </p:sp>
      <p:sp>
        <p:nvSpPr>
          <p:cNvPr id="6" name="Footer Placeholder 5">
            <a:extLst>
              <a:ext uri="{FF2B5EF4-FFF2-40B4-BE49-F238E27FC236}">
                <a16:creationId xmlns:a16="http://schemas.microsoft.com/office/drawing/2014/main" xmlns="" id="{9EA7ED5C-8A77-EA41-B39F-8232E8FEED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E21DB48-1A4C-6F4D-BB75-84F011265FE5}"/>
              </a:ext>
            </a:extLst>
          </p:cNvPr>
          <p:cNvSpPr>
            <a:spLocks noGrp="1"/>
          </p:cNvSpPr>
          <p:nvPr>
            <p:ph type="sldNum" sz="quarter" idx="12"/>
          </p:nvPr>
        </p:nvSpPr>
        <p:spPr/>
        <p:txBody>
          <a:bodyPr/>
          <a:lstStyle/>
          <a:p>
            <a:fld id="{3D4D5D01-E67E-5C40-AF74-A3A9D6B1CCE2}" type="slidenum">
              <a:rPr lang="en-US" smtClean="0"/>
              <a:t>‹#›</a:t>
            </a:fld>
            <a:endParaRPr lang="en-US"/>
          </a:p>
        </p:txBody>
      </p:sp>
    </p:spTree>
    <p:extLst>
      <p:ext uri="{BB962C8B-B14F-4D97-AF65-F5344CB8AC3E}">
        <p14:creationId xmlns:p14="http://schemas.microsoft.com/office/powerpoint/2010/main" val="940588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DCF41E9-4010-FD47-8DB6-2ED8EC7975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44FF6FE-104A-3940-9C33-23B1CD505C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84F66E1-0E51-6341-A594-9F06841006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92210-4A13-F449-99C6-AF1D4B0DDD08}" type="datetimeFigureOut">
              <a:rPr lang="en-US" smtClean="0"/>
              <a:t>8/2/2023</a:t>
            </a:fld>
            <a:endParaRPr lang="en-US"/>
          </a:p>
        </p:txBody>
      </p:sp>
      <p:sp>
        <p:nvSpPr>
          <p:cNvPr id="5" name="Footer Placeholder 4">
            <a:extLst>
              <a:ext uri="{FF2B5EF4-FFF2-40B4-BE49-F238E27FC236}">
                <a16:creationId xmlns:a16="http://schemas.microsoft.com/office/drawing/2014/main" xmlns="" id="{DC393075-86F3-464A-9EA9-845CF6917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86F55DA-8EEF-DE45-A824-267B4D3B5A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D5D01-E67E-5C40-AF74-A3A9D6B1CCE2}" type="slidenum">
              <a:rPr lang="en-US" smtClean="0"/>
              <a:t>‹#›</a:t>
            </a:fld>
            <a:endParaRPr lang="en-US"/>
          </a:p>
        </p:txBody>
      </p:sp>
    </p:spTree>
    <p:extLst>
      <p:ext uri="{BB962C8B-B14F-4D97-AF65-F5344CB8AC3E}">
        <p14:creationId xmlns:p14="http://schemas.microsoft.com/office/powerpoint/2010/main" val="2987268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8294908-8B00-4F58-BBBA-20F71A40A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xmlns="" id="{4364C879-1404-4203-8E9D-CC5DE0A621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84617302-4B0D-4351-A6BB-6F0930D943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xmlns="" id="{DA2C7802-C2E0-4218-8F89-8DD7CCD2CD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xmlns="" id="{A6D7111A-21E5-4EE9-8A78-10E5530F01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A3969E80-A77B-49FC-9122-D89AFD5EE1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1849CA57-76BD-4CF2-80BA-D7A46A01B7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xmlns="" id="{35E9085E-E730-4768-83D4-6CB7E98971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xmlns="" id="{973272FE-A474-4CAE-8CA2-BCC8B476C3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xmlns="" id="{4592453E-6B2D-1243-B154-45F576AF9966}"/>
              </a:ext>
            </a:extLst>
          </p:cNvPr>
          <p:cNvSpPr>
            <a:spLocks noGrp="1"/>
          </p:cNvSpPr>
          <p:nvPr>
            <p:ph type="subTitle" idx="1"/>
          </p:nvPr>
        </p:nvSpPr>
        <p:spPr>
          <a:xfrm>
            <a:off x="4439633" y="4518923"/>
            <a:ext cx="3312734" cy="1141851"/>
          </a:xfrm>
          <a:noFill/>
        </p:spPr>
        <p:txBody>
          <a:bodyPr>
            <a:normAutofit/>
          </a:bodyPr>
          <a:lstStyle/>
          <a:p>
            <a:r>
              <a:rPr lang="en-US" sz="2000" dirty="0">
                <a:solidFill>
                  <a:srgbClr val="080808"/>
                </a:solidFill>
              </a:rPr>
              <a:t>2023</a:t>
            </a:r>
          </a:p>
        </p:txBody>
      </p:sp>
      <p:sp>
        <p:nvSpPr>
          <p:cNvPr id="2" name="Title 1">
            <a:extLst>
              <a:ext uri="{FF2B5EF4-FFF2-40B4-BE49-F238E27FC236}">
                <a16:creationId xmlns:a16="http://schemas.microsoft.com/office/drawing/2014/main" xmlns="" id="{A6A75C08-5F98-294A-B25B-6039C01B2671}"/>
              </a:ext>
            </a:extLst>
          </p:cNvPr>
          <p:cNvSpPr>
            <a:spLocks noGrp="1"/>
          </p:cNvSpPr>
          <p:nvPr>
            <p:ph type="ctrTitle"/>
          </p:nvPr>
        </p:nvSpPr>
        <p:spPr>
          <a:xfrm>
            <a:off x="3204642" y="2353641"/>
            <a:ext cx="5782716" cy="2150719"/>
          </a:xfrm>
          <a:noFill/>
        </p:spPr>
        <p:txBody>
          <a:bodyPr anchor="ctr">
            <a:normAutofit/>
          </a:bodyPr>
          <a:lstStyle/>
          <a:p>
            <a:r>
              <a:rPr lang="en-US" dirty="0">
                <a:solidFill>
                  <a:srgbClr val="080808"/>
                </a:solidFill>
              </a:rPr>
              <a:t>Summer Student Chat</a:t>
            </a:r>
          </a:p>
        </p:txBody>
      </p:sp>
      <p:sp>
        <p:nvSpPr>
          <p:cNvPr id="26" name="Freeform: Shape 25">
            <a:extLst>
              <a:ext uri="{FF2B5EF4-FFF2-40B4-BE49-F238E27FC236}">
                <a16:creationId xmlns:a16="http://schemas.microsoft.com/office/drawing/2014/main" xmlns="" id="{E07981EA-05A6-437C-88D7-B377B92B03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xmlns="" id="{15E3C750-986E-4769-B1AE-49289FBEE7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15304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23E547B5-89CF-4EC0-96DE-25771AED07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xmlns="" id="{3F0B8CEB-8279-4E5E-A0CE-1FC9F71736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67BF9DB-E02C-3141-BCF4-0D4AEFFCBE9F}"/>
              </a:ext>
            </a:extLst>
          </p:cNvPr>
          <p:cNvSpPr>
            <a:spLocks noGrp="1"/>
          </p:cNvSpPr>
          <p:nvPr>
            <p:ph type="title"/>
          </p:nvPr>
        </p:nvSpPr>
        <p:spPr>
          <a:xfrm>
            <a:off x="7320466" y="609600"/>
            <a:ext cx="4140014" cy="1330839"/>
          </a:xfrm>
        </p:spPr>
        <p:txBody>
          <a:bodyPr>
            <a:normAutofit/>
          </a:bodyPr>
          <a:lstStyle/>
          <a:p>
            <a:r>
              <a:rPr lang="en-US"/>
              <a:t>Trademarks / Trade Dress</a:t>
            </a:r>
          </a:p>
        </p:txBody>
      </p:sp>
      <p:pic>
        <p:nvPicPr>
          <p:cNvPr id="6146" name="Picture 2" descr="Chart, bubble chart&#10;&#10;Description automatically generated">
            <a:extLst>
              <a:ext uri="{FF2B5EF4-FFF2-40B4-BE49-F238E27FC236}">
                <a16:creationId xmlns:a16="http://schemas.microsoft.com/office/drawing/2014/main" xmlns="" id="{6607A6DF-9465-F54F-B6C5-5C16672823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71" r="2" b="2"/>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59E7F94B-70F6-F843-87D5-EA6890650794}"/>
              </a:ext>
            </a:extLst>
          </p:cNvPr>
          <p:cNvSpPr>
            <a:spLocks noGrp="1"/>
          </p:cNvSpPr>
          <p:nvPr>
            <p:ph idx="1"/>
          </p:nvPr>
        </p:nvSpPr>
        <p:spPr>
          <a:xfrm>
            <a:off x="7320465" y="2194102"/>
            <a:ext cx="4140013" cy="3908586"/>
          </a:xfrm>
        </p:spPr>
        <p:txBody>
          <a:bodyPr>
            <a:normAutofit/>
          </a:bodyPr>
          <a:lstStyle/>
          <a:p>
            <a:r>
              <a:rPr lang="en-US" dirty="0"/>
              <a:t>An image capable of distinguishing the goods or services of one enterprise from those of other enterprises</a:t>
            </a:r>
          </a:p>
          <a:p>
            <a:r>
              <a:rPr lang="en-US" dirty="0"/>
              <a:t>Indefinite with continued maintenance</a:t>
            </a:r>
          </a:p>
          <a:p>
            <a:endParaRPr lang="en-US" sz="2000" dirty="0"/>
          </a:p>
        </p:txBody>
      </p:sp>
    </p:spTree>
    <p:extLst>
      <p:ext uri="{BB962C8B-B14F-4D97-AF65-F5344CB8AC3E}">
        <p14:creationId xmlns:p14="http://schemas.microsoft.com/office/powerpoint/2010/main" val="2091958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xmlns="" id="{5396781C-32A1-4FDA-A83B-A7FF8C1B1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67BF9DB-E02C-3141-BCF4-0D4AEFFCBE9F}"/>
              </a:ext>
            </a:extLst>
          </p:cNvPr>
          <p:cNvSpPr>
            <a:spLocks noGrp="1"/>
          </p:cNvSpPr>
          <p:nvPr>
            <p:ph type="title"/>
          </p:nvPr>
        </p:nvSpPr>
        <p:spPr>
          <a:xfrm>
            <a:off x="5194174" y="1139841"/>
            <a:ext cx="6140449" cy="1323439"/>
          </a:xfrm>
        </p:spPr>
        <p:txBody>
          <a:bodyPr anchor="t">
            <a:normAutofit/>
          </a:bodyPr>
          <a:lstStyle/>
          <a:p>
            <a:r>
              <a:rPr lang="en-US" sz="4000" dirty="0">
                <a:solidFill>
                  <a:schemeClr val="bg1"/>
                </a:solidFill>
              </a:rPr>
              <a:t>Trade Secrets</a:t>
            </a:r>
          </a:p>
        </p:txBody>
      </p:sp>
      <p:pic>
        <p:nvPicPr>
          <p:cNvPr id="7170" name="Picture 2" descr="A toy figure holding a box&#10;&#10;Description automatically generated with low confidence">
            <a:extLst>
              <a:ext uri="{FF2B5EF4-FFF2-40B4-BE49-F238E27FC236}">
                <a16:creationId xmlns:a16="http://schemas.microsoft.com/office/drawing/2014/main" xmlns="" id="{C103E363-B501-5249-A87A-B791E56F0F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0" r="1" b="24351"/>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a:extLst>
            <a:ext uri="{909E8E84-426E-40DD-AFC4-6F175D3DCCD1}">
              <a14:hiddenFill xmlns:a14="http://schemas.microsoft.com/office/drawing/2010/main">
                <a:solidFill>
                  <a:srgbClr val="FFFFFF"/>
                </a:solidFill>
              </a14:hiddenFill>
            </a:ext>
          </a:extLst>
        </p:spPr>
      </p:pic>
      <p:grpSp>
        <p:nvGrpSpPr>
          <p:cNvPr id="86" name="Group 85">
            <a:extLst>
              <a:ext uri="{FF2B5EF4-FFF2-40B4-BE49-F238E27FC236}">
                <a16:creationId xmlns:a16="http://schemas.microsoft.com/office/drawing/2014/main" xmlns="" id="{54A1C8FD-E5B7-4BEC-A74A-A55FB8EA7CF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87" name="Freeform: Shape 86">
              <a:extLst>
                <a:ext uri="{FF2B5EF4-FFF2-40B4-BE49-F238E27FC236}">
                  <a16:creationId xmlns:a16="http://schemas.microsoft.com/office/drawing/2014/main" xmlns="" id="{B20D202D-5E48-4B15-9AF5-71BED4FCFF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xmlns="" id="{68D6A069-9380-4E59-A0DA-07053EE8E5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xmlns="" id="{59E7F94B-70F6-F843-87D5-EA6890650794}"/>
              </a:ext>
            </a:extLst>
          </p:cNvPr>
          <p:cNvSpPr>
            <a:spLocks noGrp="1"/>
          </p:cNvSpPr>
          <p:nvPr>
            <p:ph idx="1"/>
          </p:nvPr>
        </p:nvSpPr>
        <p:spPr>
          <a:xfrm>
            <a:off x="5197477" y="2202025"/>
            <a:ext cx="6175373" cy="4329404"/>
          </a:xfrm>
        </p:spPr>
        <p:txBody>
          <a:bodyPr>
            <a:normAutofit lnSpcReduction="10000"/>
          </a:bodyPr>
          <a:lstStyle/>
          <a:p>
            <a:r>
              <a:rPr lang="en-US" sz="2400" dirty="0">
                <a:solidFill>
                  <a:schemeClr val="bg1">
                    <a:alpha val="80000"/>
                  </a:schemeClr>
                </a:solidFill>
              </a:rPr>
              <a:t>Confidential information which may be sold or licensed</a:t>
            </a:r>
          </a:p>
          <a:p>
            <a:r>
              <a:rPr lang="en-US" sz="2400" dirty="0">
                <a:solidFill>
                  <a:schemeClr val="bg1">
                    <a:alpha val="80000"/>
                  </a:schemeClr>
                </a:solidFill>
              </a:rPr>
              <a:t>Protected via honest commercial practice</a:t>
            </a:r>
          </a:p>
          <a:p>
            <a:pPr lvl="1"/>
            <a:r>
              <a:rPr lang="en-US" dirty="0">
                <a:solidFill>
                  <a:schemeClr val="bg1">
                    <a:alpha val="80000"/>
                  </a:schemeClr>
                </a:solidFill>
              </a:rPr>
              <a:t>Unauthorized acquisition, use or disclosure of secret information in a manner contrary to honest commercial practices by others is regarded as an unfair practice and a violation of the trade secret protection.</a:t>
            </a:r>
          </a:p>
          <a:p>
            <a:r>
              <a:rPr lang="en-US" sz="2400" b="1" dirty="0">
                <a:solidFill>
                  <a:schemeClr val="bg1">
                    <a:alpha val="80000"/>
                  </a:schemeClr>
                </a:solidFill>
              </a:rPr>
              <a:t>Commercially valuable </a:t>
            </a:r>
            <a:r>
              <a:rPr lang="en-US" sz="2400" dirty="0">
                <a:solidFill>
                  <a:schemeClr val="bg1">
                    <a:alpha val="80000"/>
                  </a:schemeClr>
                </a:solidFill>
              </a:rPr>
              <a:t>because it is secret</a:t>
            </a:r>
          </a:p>
          <a:p>
            <a:r>
              <a:rPr lang="en-US" sz="2400" dirty="0">
                <a:solidFill>
                  <a:schemeClr val="bg1">
                    <a:alpha val="80000"/>
                  </a:schemeClr>
                </a:solidFill>
              </a:rPr>
              <a:t>Known only to a </a:t>
            </a:r>
            <a:r>
              <a:rPr lang="en-US" sz="2400" b="1" dirty="0">
                <a:solidFill>
                  <a:schemeClr val="bg1">
                    <a:alpha val="80000"/>
                  </a:schemeClr>
                </a:solidFill>
              </a:rPr>
              <a:t>limited group of persons</a:t>
            </a:r>
            <a:r>
              <a:rPr lang="en-US" sz="2400" dirty="0">
                <a:solidFill>
                  <a:schemeClr val="bg1">
                    <a:alpha val="80000"/>
                  </a:schemeClr>
                </a:solidFill>
              </a:rPr>
              <a:t>, and</a:t>
            </a:r>
          </a:p>
          <a:p>
            <a:r>
              <a:rPr lang="en-US" sz="2400" b="1" dirty="0">
                <a:solidFill>
                  <a:schemeClr val="bg1">
                    <a:alpha val="80000"/>
                  </a:schemeClr>
                </a:solidFill>
              </a:rPr>
              <a:t>Reasonable</a:t>
            </a:r>
            <a:r>
              <a:rPr lang="en-US" sz="2400" dirty="0">
                <a:solidFill>
                  <a:schemeClr val="bg1">
                    <a:alpha val="80000"/>
                  </a:schemeClr>
                </a:solidFill>
              </a:rPr>
              <a:t> </a:t>
            </a:r>
            <a:r>
              <a:rPr lang="en-US" sz="2400" b="1" dirty="0">
                <a:solidFill>
                  <a:schemeClr val="bg1">
                    <a:alpha val="80000"/>
                  </a:schemeClr>
                </a:solidFill>
              </a:rPr>
              <a:t>steps taken</a:t>
            </a:r>
            <a:r>
              <a:rPr lang="en-US" sz="2400" dirty="0">
                <a:solidFill>
                  <a:schemeClr val="bg1">
                    <a:alpha val="80000"/>
                  </a:schemeClr>
                </a:solidFill>
              </a:rPr>
              <a:t> to keep it secret</a:t>
            </a:r>
          </a:p>
        </p:txBody>
      </p:sp>
    </p:spTree>
    <p:extLst>
      <p:ext uri="{BB962C8B-B14F-4D97-AF65-F5344CB8AC3E}">
        <p14:creationId xmlns:p14="http://schemas.microsoft.com/office/powerpoint/2010/main" val="2206504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8294908-8B00-4F58-BBBA-20F71A40A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xmlns="" id="{4364C879-1404-4203-8E9D-CC5DE0A621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xmlns="" id="{84617302-4B0D-4351-A6BB-6F0930D943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xmlns="" id="{DA2C7802-C2E0-4218-8F89-8DD7CCD2CD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xmlns="" id="{A6D7111A-21E5-4EE9-8A78-10E5530F01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xmlns="" id="{A3969E80-A77B-49FC-9122-D89AFD5EE1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xmlns="" id="{1849CA57-76BD-4CF2-80BA-D7A46A01B7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xmlns="" id="{35E9085E-E730-4768-83D4-6CB7E98971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xmlns="" id="{973272FE-A474-4CAE-8CA2-BCC8B476C3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xmlns="" id="{E67BF9DB-E02C-3141-BCF4-0D4AEFFCBE9F}"/>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Thanks for Listening!</a:t>
            </a:r>
          </a:p>
        </p:txBody>
      </p:sp>
      <p:sp>
        <p:nvSpPr>
          <p:cNvPr id="25" name="Freeform: Shape 24">
            <a:extLst>
              <a:ext uri="{FF2B5EF4-FFF2-40B4-BE49-F238E27FC236}">
                <a16:creationId xmlns:a16="http://schemas.microsoft.com/office/drawing/2014/main" xmlns="" id="{E07981EA-05A6-437C-88D7-B377B92B03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xmlns="" id="{15E3C750-986E-4769-B1AE-49289FBEE7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9281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10">
            <a:extLst>
              <a:ext uri="{FF2B5EF4-FFF2-40B4-BE49-F238E27FC236}">
                <a16:creationId xmlns:a16="http://schemas.microsoft.com/office/drawing/2014/main" xmlns=""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12">
            <a:extLst>
              <a:ext uri="{FF2B5EF4-FFF2-40B4-BE49-F238E27FC236}">
                <a16:creationId xmlns:a16="http://schemas.microsoft.com/office/drawing/2014/main" xmlns=""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14">
            <a:extLst>
              <a:ext uri="{FF2B5EF4-FFF2-40B4-BE49-F238E27FC236}">
                <a16:creationId xmlns:a16="http://schemas.microsoft.com/office/drawing/2014/main" xmlns=""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84BDEF5-41DB-5DEB-15AC-9D689E98DF05}"/>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Introduction</a:t>
            </a:r>
          </a:p>
        </p:txBody>
      </p:sp>
      <p:graphicFrame>
        <p:nvGraphicFramePr>
          <p:cNvPr id="95" name="Content Placeholder 2">
            <a:extLst>
              <a:ext uri="{FF2B5EF4-FFF2-40B4-BE49-F238E27FC236}">
                <a16:creationId xmlns:a16="http://schemas.microsoft.com/office/drawing/2014/main" xmlns="" id="{482263A7-389E-6EE4-7ED3-AF8D5C11FE5F}"/>
              </a:ext>
            </a:extLst>
          </p:cNvPr>
          <p:cNvGraphicFramePr>
            <a:graphicFrameLocks noGrp="1"/>
          </p:cNvGraphicFramePr>
          <p:nvPr>
            <p:ph idx="1"/>
            <p:extLst>
              <p:ext uri="{D42A27DB-BD31-4B8C-83A1-F6EECF244321}">
                <p14:modId xmlns:p14="http://schemas.microsoft.com/office/powerpoint/2010/main" val="342270734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8495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7BF9DB-E02C-3141-BCF4-0D4AEFFCBE9F}"/>
              </a:ext>
            </a:extLst>
          </p:cNvPr>
          <p:cNvSpPr>
            <a:spLocks noGrp="1"/>
          </p:cNvSpPr>
          <p:nvPr>
            <p:ph type="title"/>
          </p:nvPr>
        </p:nvSpPr>
        <p:spPr>
          <a:xfrm>
            <a:off x="4965430" y="629268"/>
            <a:ext cx="6586491" cy="1286160"/>
          </a:xfrm>
        </p:spPr>
        <p:txBody>
          <a:bodyPr anchor="b">
            <a:normAutofit/>
          </a:bodyPr>
          <a:lstStyle/>
          <a:p>
            <a:r>
              <a:rPr lang="en-US" sz="4100"/>
              <a:t>Types of Intellectual Property</a:t>
            </a:r>
          </a:p>
        </p:txBody>
      </p:sp>
      <p:pic>
        <p:nvPicPr>
          <p:cNvPr id="6" name="Picture 5" descr="A close-up of a chain&#10;&#10;Description automatically generated with low confidence">
            <a:extLst>
              <a:ext uri="{FF2B5EF4-FFF2-40B4-BE49-F238E27FC236}">
                <a16:creationId xmlns:a16="http://schemas.microsoft.com/office/drawing/2014/main" xmlns="" id="{8638E28B-B267-43E6-A14B-2AD3BEDF7FC8}"/>
              </a:ext>
            </a:extLst>
          </p:cNvPr>
          <p:cNvPicPr>
            <a:picLocks noChangeAspect="1"/>
          </p:cNvPicPr>
          <p:nvPr/>
        </p:nvPicPr>
        <p:blipFill rotWithShape="1">
          <a:blip r:embed="rId2"/>
          <a:srcRect l="38179" r="23799"/>
          <a:stretch/>
        </p:blipFill>
        <p:spPr>
          <a:xfrm>
            <a:off x="20" y="10"/>
            <a:ext cx="4635571" cy="6857990"/>
          </a:xfrm>
          <a:prstGeom prst="rect">
            <a:avLst/>
          </a:prstGeom>
          <a:effectLst/>
        </p:spPr>
      </p:pic>
      <p:cxnSp>
        <p:nvCxnSpPr>
          <p:cNvPr id="22" name="Straight Connector 19">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4F76A2"/>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xmlns="" id="{53B542EF-3990-45EC-B6F7-C041B2455C71}"/>
              </a:ext>
            </a:extLst>
          </p:cNvPr>
          <p:cNvGraphicFramePr>
            <a:graphicFrameLocks noGrp="1"/>
          </p:cNvGraphicFramePr>
          <p:nvPr>
            <p:ph idx="1"/>
            <p:extLst>
              <p:ext uri="{D42A27DB-BD31-4B8C-83A1-F6EECF244321}">
                <p14:modId xmlns:p14="http://schemas.microsoft.com/office/powerpoint/2010/main" val="1988183660"/>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347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1" name="Rectangle 20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67BF9DB-E02C-3141-BCF4-0D4AEFFCBE9F}"/>
              </a:ext>
            </a:extLst>
          </p:cNvPr>
          <p:cNvSpPr>
            <a:spLocks noGrp="1"/>
          </p:cNvSpPr>
          <p:nvPr>
            <p:ph type="title"/>
          </p:nvPr>
        </p:nvSpPr>
        <p:spPr>
          <a:xfrm>
            <a:off x="640080" y="325369"/>
            <a:ext cx="4368602" cy="1956841"/>
          </a:xfrm>
        </p:spPr>
        <p:txBody>
          <a:bodyPr anchor="b">
            <a:normAutofit/>
          </a:bodyPr>
          <a:lstStyle/>
          <a:p>
            <a:r>
              <a:rPr lang="en-US" sz="5400"/>
              <a:t>Patents</a:t>
            </a:r>
          </a:p>
        </p:txBody>
      </p:sp>
      <p:sp>
        <p:nvSpPr>
          <p:cNvPr id="203"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a:extLst>
              <a:ext uri="{FF2B5EF4-FFF2-40B4-BE49-F238E27FC236}">
                <a16:creationId xmlns:a16="http://schemas.microsoft.com/office/drawing/2014/main" xmlns="" id="{FC1A7388-2796-3F44-AC01-0FD01CDE1D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118" name="Content Placeholder 2">
            <a:extLst>
              <a:ext uri="{FF2B5EF4-FFF2-40B4-BE49-F238E27FC236}">
                <a16:creationId xmlns:a16="http://schemas.microsoft.com/office/drawing/2014/main" xmlns="" id="{EA771249-6C94-4264-893F-99A2AE973C72}"/>
              </a:ext>
            </a:extLst>
          </p:cNvPr>
          <p:cNvGraphicFramePr>
            <a:graphicFrameLocks noGrp="1"/>
          </p:cNvGraphicFramePr>
          <p:nvPr>
            <p:ph idx="1"/>
            <p:extLst>
              <p:ext uri="{D42A27DB-BD31-4B8C-83A1-F6EECF244321}">
                <p14:modId xmlns:p14="http://schemas.microsoft.com/office/powerpoint/2010/main" val="1712929662"/>
              </p:ext>
            </p:extLst>
          </p:nvPr>
        </p:nvGraphicFramePr>
        <p:xfrm>
          <a:off x="640080" y="2872899"/>
          <a:ext cx="4243589" cy="33206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8737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10">
            <a:extLst>
              <a:ext uri="{FF2B5EF4-FFF2-40B4-BE49-F238E27FC236}">
                <a16:creationId xmlns:a16="http://schemas.microsoft.com/office/drawing/2014/main" xmlns=""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12">
            <a:extLst>
              <a:ext uri="{FF2B5EF4-FFF2-40B4-BE49-F238E27FC236}">
                <a16:creationId xmlns:a16="http://schemas.microsoft.com/office/drawing/2014/main" xmlns=""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14">
            <a:extLst>
              <a:ext uri="{FF2B5EF4-FFF2-40B4-BE49-F238E27FC236}">
                <a16:creationId xmlns:a16="http://schemas.microsoft.com/office/drawing/2014/main" xmlns=""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8" name="Content Placeholder 2">
            <a:extLst>
              <a:ext uri="{FF2B5EF4-FFF2-40B4-BE49-F238E27FC236}">
                <a16:creationId xmlns:a16="http://schemas.microsoft.com/office/drawing/2014/main" xmlns="" id="{F1FE655B-2C0F-5BFF-AA4B-536DFF412DFB}"/>
              </a:ext>
            </a:extLst>
          </p:cNvPr>
          <p:cNvGraphicFramePr>
            <a:graphicFrameLocks noGrp="1"/>
          </p:cNvGraphicFramePr>
          <p:nvPr>
            <p:ph idx="1"/>
            <p:extLst>
              <p:ext uri="{D42A27DB-BD31-4B8C-83A1-F6EECF244321}">
                <p14:modId xmlns:p14="http://schemas.microsoft.com/office/powerpoint/2010/main" val="30449893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1471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11">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3">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able of words&#10;&#10;Description automatically generated with medium confidence">
            <a:extLst>
              <a:ext uri="{FF2B5EF4-FFF2-40B4-BE49-F238E27FC236}">
                <a16:creationId xmlns:a16="http://schemas.microsoft.com/office/drawing/2014/main" xmlns="" id="{088AFE62-6756-8289-AC33-2661F065C2F5}"/>
              </a:ext>
            </a:extLst>
          </p:cNvPr>
          <p:cNvPicPr>
            <a:picLocks noChangeAspect="1"/>
          </p:cNvPicPr>
          <p:nvPr/>
        </p:nvPicPr>
        <p:blipFill>
          <a:blip r:embed="rId2"/>
          <a:stretch>
            <a:fillRect/>
          </a:stretch>
        </p:blipFill>
        <p:spPr>
          <a:xfrm>
            <a:off x="1856248" y="434824"/>
            <a:ext cx="8479504" cy="5872057"/>
          </a:xfrm>
          <a:prstGeom prst="rect">
            <a:avLst/>
          </a:prstGeom>
          <a:ln>
            <a:noFill/>
          </a:ln>
        </p:spPr>
      </p:pic>
      <p:sp>
        <p:nvSpPr>
          <p:cNvPr id="22" name="Isosceles Triangle 21">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505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5">
            <a:extLst>
              <a:ext uri="{FF2B5EF4-FFF2-40B4-BE49-F238E27FC236}">
                <a16:creationId xmlns:a16="http://schemas.microsoft.com/office/drawing/2014/main" xmlns="" id="{961FCE53-764A-4FDE-9214-44AB95B6F163}"/>
              </a:ext>
            </a:extLst>
          </p:cNvPr>
          <p:cNvPicPr>
            <a:picLocks noChangeAspect="1"/>
          </p:cNvPicPr>
          <p:nvPr/>
        </p:nvPicPr>
        <p:blipFill rotWithShape="1">
          <a:blip r:embed="rId2">
            <a:duotone>
              <a:prstClr val="black"/>
              <a:prstClr val="white"/>
            </a:duotone>
            <a:alphaModFix amt="35000"/>
          </a:blip>
          <a:srcRect/>
          <a:stretch/>
        </p:blipFill>
        <p:spPr>
          <a:xfrm>
            <a:off x="20" y="0"/>
            <a:ext cx="12191980" cy="6857990"/>
          </a:xfrm>
          <a:prstGeom prst="rect">
            <a:avLst/>
          </a:prstGeom>
        </p:spPr>
      </p:pic>
      <p:sp>
        <p:nvSpPr>
          <p:cNvPr id="28" name="Rectangle 27">
            <a:extLst>
              <a:ext uri="{FF2B5EF4-FFF2-40B4-BE49-F238E27FC236}">
                <a16:creationId xmlns:a16="http://schemas.microsoft.com/office/drawing/2014/main" xmlns="" id="{FCEC2294-5A7B-45E5-9251-C1AA89F4AD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0881BB1-1A9B-1544-856B-684AC15AEC66}"/>
              </a:ext>
            </a:extLst>
          </p:cNvPr>
          <p:cNvSpPr>
            <a:spLocks noGrp="1"/>
          </p:cNvSpPr>
          <p:nvPr>
            <p:ph type="title"/>
          </p:nvPr>
        </p:nvSpPr>
        <p:spPr>
          <a:xfrm>
            <a:off x="838201" y="1065862"/>
            <a:ext cx="3313164" cy="4726276"/>
          </a:xfrm>
        </p:spPr>
        <p:txBody>
          <a:bodyPr>
            <a:normAutofit/>
          </a:bodyPr>
          <a:lstStyle/>
          <a:p>
            <a:pPr algn="r"/>
            <a:r>
              <a:rPr lang="en-US" sz="4000" dirty="0"/>
              <a:t>Patent Prosecution</a:t>
            </a:r>
          </a:p>
        </p:txBody>
      </p:sp>
      <p:cxnSp>
        <p:nvCxnSpPr>
          <p:cNvPr id="30" name="Straight Connector 29">
            <a:extLst>
              <a:ext uri="{FF2B5EF4-FFF2-40B4-BE49-F238E27FC236}">
                <a16:creationId xmlns:a16="http://schemas.microsoft.com/office/drawing/2014/main" xmlns=""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3" name="Content Placeholder 2">
            <a:extLst>
              <a:ext uri="{FF2B5EF4-FFF2-40B4-BE49-F238E27FC236}">
                <a16:creationId xmlns:a16="http://schemas.microsoft.com/office/drawing/2014/main" xmlns="" id="{81E3C613-DB5F-4305-9BA5-FB4B05FA1324}"/>
              </a:ext>
            </a:extLst>
          </p:cNvPr>
          <p:cNvGraphicFramePr>
            <a:graphicFrameLocks noGrp="1"/>
          </p:cNvGraphicFramePr>
          <p:nvPr>
            <p:ph idx="1"/>
            <p:extLst>
              <p:ext uri="{D42A27DB-BD31-4B8C-83A1-F6EECF244321}">
                <p14:modId xmlns:p14="http://schemas.microsoft.com/office/powerpoint/2010/main" val="632353579"/>
              </p:ext>
            </p:extLst>
          </p:nvPr>
        </p:nvGraphicFramePr>
        <p:xfrm>
          <a:off x="4412734" y="784862"/>
          <a:ext cx="7196333" cy="528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5961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xmlns=""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xmlns="" id="{ACD30669-EEDC-4B78-B780-265F23804A8D}"/>
              </a:ext>
            </a:extLst>
          </p:cNvPr>
          <p:cNvPicPr>
            <a:picLocks noChangeAspect="1"/>
          </p:cNvPicPr>
          <p:nvPr/>
        </p:nvPicPr>
        <p:blipFill rotWithShape="1">
          <a:blip r:embed="rId2">
            <a:alphaModFix amt="35000"/>
          </a:blip>
          <a:srcRect t="8268" b="7146"/>
          <a:stretch/>
        </p:blipFill>
        <p:spPr>
          <a:xfrm>
            <a:off x="20" y="1"/>
            <a:ext cx="12191980" cy="6857999"/>
          </a:xfrm>
          <a:prstGeom prst="rect">
            <a:avLst/>
          </a:prstGeom>
        </p:spPr>
      </p:pic>
      <p:sp>
        <p:nvSpPr>
          <p:cNvPr id="2" name="Title 1">
            <a:extLst>
              <a:ext uri="{FF2B5EF4-FFF2-40B4-BE49-F238E27FC236}">
                <a16:creationId xmlns:a16="http://schemas.microsoft.com/office/drawing/2014/main" xmlns="" id="{E67BF9DB-E02C-3141-BCF4-0D4AEFFCBE9F}"/>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Patent Rejections Under 35 U.S.C.</a:t>
            </a:r>
          </a:p>
        </p:txBody>
      </p:sp>
      <p:cxnSp>
        <p:nvCxnSpPr>
          <p:cNvPr id="61" name="Straight Connector 60">
            <a:extLst>
              <a:ext uri="{FF2B5EF4-FFF2-40B4-BE49-F238E27FC236}">
                <a16:creationId xmlns:a16="http://schemas.microsoft.com/office/drawing/2014/main" xmlns=""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2">
            <a:extLst>
              <a:ext uri="{FF2B5EF4-FFF2-40B4-BE49-F238E27FC236}">
                <a16:creationId xmlns:a16="http://schemas.microsoft.com/office/drawing/2014/main" xmlns="" id="{74E0A603-4334-4AB9-8319-5F4BE2979EA6}"/>
              </a:ext>
            </a:extLst>
          </p:cNvPr>
          <p:cNvGraphicFramePr>
            <a:graphicFrameLocks noGrp="1"/>
          </p:cNvGraphicFramePr>
          <p:nvPr>
            <p:ph idx="1"/>
            <p:extLst>
              <p:ext uri="{D42A27DB-BD31-4B8C-83A1-F6EECF244321}">
                <p14:modId xmlns:p14="http://schemas.microsoft.com/office/powerpoint/2010/main" val="1490180940"/>
              </p:ext>
            </p:extLst>
          </p:nvPr>
        </p:nvGraphicFramePr>
        <p:xfrm>
          <a:off x="4989546" y="803519"/>
          <a:ext cx="6384048" cy="5250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904171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67BF9DB-E02C-3141-BCF4-0D4AEFFCBE9F}"/>
              </a:ext>
            </a:extLst>
          </p:cNvPr>
          <p:cNvSpPr>
            <a:spLocks noGrp="1"/>
          </p:cNvSpPr>
          <p:nvPr>
            <p:ph type="title"/>
          </p:nvPr>
        </p:nvSpPr>
        <p:spPr>
          <a:xfrm>
            <a:off x="640080" y="325369"/>
            <a:ext cx="4368602" cy="1956841"/>
          </a:xfrm>
        </p:spPr>
        <p:txBody>
          <a:bodyPr anchor="b">
            <a:normAutofit/>
          </a:bodyPr>
          <a:lstStyle/>
          <a:p>
            <a:r>
              <a:rPr lang="en-US" sz="5400"/>
              <a:t>Copyrights</a:t>
            </a:r>
          </a:p>
        </p:txBody>
      </p:sp>
      <p:sp>
        <p:nvSpPr>
          <p:cNvPr id="75"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59E7F94B-70F6-F843-87D5-EA6890650794}"/>
              </a:ext>
            </a:extLst>
          </p:cNvPr>
          <p:cNvSpPr>
            <a:spLocks noGrp="1"/>
          </p:cNvSpPr>
          <p:nvPr>
            <p:ph idx="1"/>
          </p:nvPr>
        </p:nvSpPr>
        <p:spPr>
          <a:xfrm>
            <a:off x="640080" y="2872899"/>
            <a:ext cx="4243589" cy="3320668"/>
          </a:xfrm>
        </p:spPr>
        <p:txBody>
          <a:bodyPr>
            <a:normAutofit/>
          </a:bodyPr>
          <a:lstStyle/>
          <a:p>
            <a:r>
              <a:rPr lang="en-US" sz="2000"/>
              <a:t>The rights that creators have over their literary and artistic works</a:t>
            </a:r>
          </a:p>
          <a:p>
            <a:r>
              <a:rPr lang="en-US" sz="2000"/>
              <a:t>Includes books, music, paintings, sculpture, films, computer programs, databases, advertisements, maps, and technical drawings</a:t>
            </a:r>
          </a:p>
          <a:p>
            <a:r>
              <a:rPr lang="en-US" sz="2000"/>
              <a:t>Originality required, no mere compilation (modicum of creativity)</a:t>
            </a:r>
          </a:p>
          <a:p>
            <a:r>
              <a:rPr lang="en-US" sz="2000"/>
              <a:t>Automatic, beyond life of author</a:t>
            </a:r>
          </a:p>
        </p:txBody>
      </p:sp>
      <p:pic>
        <p:nvPicPr>
          <p:cNvPr id="5124" name="Picture 4" descr="Text, letter&#10;&#10;Description automatically generated">
            <a:extLst>
              <a:ext uri="{FF2B5EF4-FFF2-40B4-BE49-F238E27FC236}">
                <a16:creationId xmlns:a16="http://schemas.microsoft.com/office/drawing/2014/main" xmlns="" id="{32A9CFBA-ABF2-724F-9225-0241F6830B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8" r="2317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006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1062</TotalTime>
  <Words>371</Words>
  <Application>Microsoft Office PowerPoint</Application>
  <PresentationFormat>Custom</PresentationFormat>
  <Paragraphs>93</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Summer Student Chat</vt:lpstr>
      <vt:lpstr>Introduction</vt:lpstr>
      <vt:lpstr>Types of Intellectual Property</vt:lpstr>
      <vt:lpstr>Patents</vt:lpstr>
      <vt:lpstr>PowerPoint Presentation</vt:lpstr>
      <vt:lpstr>PowerPoint Presentation</vt:lpstr>
      <vt:lpstr>Patent Prosecution</vt:lpstr>
      <vt:lpstr>Patent Rejections Under 35 U.S.C.</vt:lpstr>
      <vt:lpstr>Copyrights</vt:lpstr>
      <vt:lpstr>Trademarks / Trade Dress</vt:lpstr>
      <vt:lpstr>Trade Secrets</vt:lpstr>
      <vt:lpstr>Thanks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Overview of Intellectual Property</dc:title>
  <dc:creator>Terence Yen</dc:creator>
  <cp:lastModifiedBy>George Chiu</cp:lastModifiedBy>
  <cp:revision>2</cp:revision>
  <dcterms:created xsi:type="dcterms:W3CDTF">2022-01-28T04:00:55Z</dcterms:created>
  <dcterms:modified xsi:type="dcterms:W3CDTF">2023-08-02T19:55:36Z</dcterms:modified>
</cp:coreProperties>
</file>