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2" d="100"/>
          <a:sy n="72" d="100"/>
        </p:scale>
        <p:origin x="-1061" y="-4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C9C3E7-FD36-2619-9217-0220C86F1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97BF5A-6EE0-4D62-6B6A-8C7CE8075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BFE63B-C9B9-5E50-FF51-89C8E60DB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9129CF-3923-6FB6-6614-7306CAA5A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176782-E69A-D8AF-6FF2-A6A1355C0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230B7-6E28-4756-F9BB-13793D4E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4E29C6-333C-9588-5A04-F214827FC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5DB58-B17F-44B3-C415-FB0E978E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D6526A-39EB-CB26-2FC0-C4A51EBE5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970EBF-6F8A-7A5F-A620-7A9E2DE4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8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8D10188-7A4B-5A15-0961-FC55973F1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EFA00D3-2307-3662-8BAC-986EFB5A6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8AB77-B8F9-3F34-2FA8-542116B3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996650-BF48-129E-6ADC-F28AA325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31EE08-D210-D2BE-B89B-B8E62C604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D2DE4F-E3B4-0A0C-5BAE-622028AC3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B66A76-EDB1-BDB8-A347-47F1AE064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26E495-5EDA-5166-E129-D8038DB4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91AEC-D4C1-DF3F-3E2C-3B5286A9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C557E4-04F1-90BE-C341-B068388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E3572A-7D5C-18C1-49FF-9259C75DA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6FCD16-4FC0-EB5F-45A6-61EDC52CB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937A-C5D7-4E35-EB47-7C186E929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9873C6-755C-143A-60CE-8EE2428E5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A6AD68-1E52-A1FD-6DE7-9E09C697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8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3F78C8-146F-5957-9F79-426A991A6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54496C-9A47-D1FE-B8BB-7E4BE4B1D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B5F723-9461-B8A8-FF4C-695535BB9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402BB5-51A6-5DF4-9E0F-987CA4263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64814E-7DF8-5C63-EB45-9B1FE3C6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5DE370-D7C0-B5C2-F8ED-0D3565AD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9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5485DB-75BA-B57A-2040-E6BD99B25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BC4D31-6184-5F60-6471-F0EED7C25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0E24AA-157E-0241-1B47-A8421BD84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288F3D1-9DFA-49C7-4694-EA05C4065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A4BC1F-F17C-2985-4489-9F7695FDF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CD473A2-2341-F500-FFE9-E3051C019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B59B028-6D92-3129-D299-9360D49F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7BF5097-2704-B440-2552-5C7EE991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5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EDDEB1-28EA-36C7-C6A3-CEB978E1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317CDDA-6BA1-C16A-9416-9F9F7B96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8F3DFEC-B661-CB4F-C9FD-C88173C6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F6B19F-0A0B-98EA-CE9F-7F31A5DD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9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C695AEC-23DD-88B7-0E55-A41CA59C2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A650453-3A41-C123-C531-02021748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F4F8A2-D846-2023-3713-895389D0A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9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6C63B8-7352-65BE-031A-467FD028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08A6B1-D633-03FC-3E73-E71B9BD37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DB355D-3953-B030-BA5D-82A3CD6CB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28EC96-A799-69D0-4A45-F29DFA7C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B0E09C-C165-178F-47E8-31FA4E7E6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BF684E-13CA-14C8-1C37-A852029C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6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A38966-6A13-980A-729E-B3BBAF6F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3F5DEB1-89A3-56A1-5A42-9B9585C75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DD366E-DB7F-F2B3-C5B2-2A033721C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DAF0DF-6721-79B9-B271-975EE34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52BB4A-5974-B824-F100-4C479F9C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2CC3C1-B271-DA76-084E-D00BE79C1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8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7265A1E-0BB0-B9A9-B809-A9C141A6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56BCE0-6E69-A019-91B5-D579C58AA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6AFCB8-57AB-92F6-3CCC-B308BCC94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B7FB2-DD7C-403C-9963-C2F75472657E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F806EA-A1DE-7B42-26FB-235E8B10F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375F09-8E6C-2E71-41C8-F2A202A91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B5D5-5DE6-4EE2-82B4-CA020570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2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50182-89B5-4465-B8D5-AF6ECF552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76862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C76F80-F6FD-3592-4C25-8D08EEE9E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53538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dirty="0"/>
              <a:t>Mitochondrial dNTP synthesis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/>
              <a:t>Encodes small, rate-limiting subunit of RNR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dirty="0"/>
              <a:t>Conversion of ribonucleotide triphosphate to dNTP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/>
              <a:t>Expressed in all phases of cell cycle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/>
              <a:t>Relation to MDS (Mitochondrial Depletion Syndrome)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dirty="0" err="1"/>
              <a:t>mtDNA</a:t>
            </a:r>
            <a:r>
              <a:rPr lang="en-US" dirty="0"/>
              <a:t> required for production of subunits of mitochondrial respiratory chain complexes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dirty="0"/>
              <a:t>Mortality during infancy, hypotonia, failure to thrive, microcephaly, lactic acidosis, tubulopathy, etc.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3A9B4C6-4FA3-2FFF-C5BC-D1D2BC1FED2A}"/>
              </a:ext>
            </a:extLst>
          </p:cNvPr>
          <p:cNvSpPr txBox="1"/>
          <p:nvPr/>
        </p:nvSpPr>
        <p:spPr>
          <a:xfrm>
            <a:off x="291549" y="556221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RRM2B</a:t>
            </a:r>
          </a:p>
        </p:txBody>
      </p:sp>
    </p:spTree>
    <p:extLst>
      <p:ext uri="{BB962C8B-B14F-4D97-AF65-F5344CB8AC3E}">
        <p14:creationId xmlns:p14="http://schemas.microsoft.com/office/powerpoint/2010/main" val="347826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727DEB5-2B03-E397-4BE4-E0C470E49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394691"/>
            <a:ext cx="10781503" cy="8015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99F0BAC-E357-32E8-55DB-5B918FB2CC8F}"/>
              </a:ext>
            </a:extLst>
          </p:cNvPr>
          <p:cNvSpPr txBox="1"/>
          <p:nvPr/>
        </p:nvSpPr>
        <p:spPr>
          <a:xfrm>
            <a:off x="266700" y="538844"/>
            <a:ext cx="582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RRM2B Mutation Compilation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F1AF96B-2791-7E42-F1C3-205798360997}"/>
              </a:ext>
            </a:extLst>
          </p:cNvPr>
          <p:cNvSpPr txBox="1"/>
          <p:nvPr/>
        </p:nvSpPr>
        <p:spPr>
          <a:xfrm>
            <a:off x="266700" y="2948863"/>
            <a:ext cx="5314122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 err="1"/>
              <a:t>ClinVar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/>
              <a:t>Human Gene Mutation Database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/>
              <a:t>Leiden Open Variation Database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 err="1"/>
              <a:t>ClinGen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/>
              <a:t>Human Disease Genes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/>
              <a:t>Gene Reviews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529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3BAF3C3-BE4D-1107-AFDA-9FCBB88BF6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31"/>
            <a:ext cx="12192000" cy="616271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AFDFC8C4-AAA2-B611-1CA6-869A9A8EB116}"/>
              </a:ext>
            </a:extLst>
          </p:cNvPr>
          <p:cNvCxnSpPr>
            <a:cxnSpLocks/>
          </p:cNvCxnSpPr>
          <p:nvPr/>
        </p:nvCxnSpPr>
        <p:spPr>
          <a:xfrm>
            <a:off x="3421930" y="1781666"/>
            <a:ext cx="0" cy="38555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92DA831-2A10-EE98-8537-9279DFF7B87C}"/>
              </a:ext>
            </a:extLst>
          </p:cNvPr>
          <p:cNvSpPr txBox="1"/>
          <p:nvPr/>
        </p:nvSpPr>
        <p:spPr>
          <a:xfrm flipH="1">
            <a:off x="3354526" y="5385586"/>
            <a:ext cx="12160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K37fs (del)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95B4362A-8735-A1D7-E79C-AABC1415B61C}"/>
              </a:ext>
            </a:extLst>
          </p:cNvPr>
          <p:cNvCxnSpPr>
            <a:cxnSpLocks/>
          </p:cNvCxnSpPr>
          <p:nvPr/>
        </p:nvCxnSpPr>
        <p:spPr>
          <a:xfrm flipV="1">
            <a:off x="11547835" y="1781666"/>
            <a:ext cx="0" cy="6162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7C1F862-FBCC-EF60-F59C-71350799CE7D}"/>
              </a:ext>
            </a:extLst>
          </p:cNvPr>
          <p:cNvSpPr txBox="1"/>
          <p:nvPr/>
        </p:nvSpPr>
        <p:spPr>
          <a:xfrm flipH="1">
            <a:off x="11495891" y="2167211"/>
            <a:ext cx="672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Y124C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11B2D722-2173-60E4-46F9-E4ED7E9E6730}"/>
              </a:ext>
            </a:extLst>
          </p:cNvPr>
          <p:cNvCxnSpPr>
            <a:cxnSpLocks/>
          </p:cNvCxnSpPr>
          <p:nvPr/>
        </p:nvCxnSpPr>
        <p:spPr>
          <a:xfrm flipH="1">
            <a:off x="11457432" y="1781666"/>
            <a:ext cx="2451" cy="876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DCAE8AD-E66D-E9AE-7C6F-B40144BCEB7A}"/>
              </a:ext>
            </a:extLst>
          </p:cNvPr>
          <p:cNvSpPr txBox="1"/>
          <p:nvPr/>
        </p:nvSpPr>
        <p:spPr>
          <a:xfrm>
            <a:off x="11396880" y="2427896"/>
            <a:ext cx="688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F123S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194C50B5-CF26-44DB-1A9D-38FF8358A72C}"/>
              </a:ext>
            </a:extLst>
          </p:cNvPr>
          <p:cNvCxnSpPr>
            <a:cxnSpLocks/>
          </p:cNvCxnSpPr>
          <p:nvPr/>
        </p:nvCxnSpPr>
        <p:spPr>
          <a:xfrm flipV="1">
            <a:off x="11312165" y="1781666"/>
            <a:ext cx="0" cy="11972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9A99B66-253A-7A89-AF8F-5E357A3FE98A}"/>
              </a:ext>
            </a:extLst>
          </p:cNvPr>
          <p:cNvSpPr txBox="1"/>
          <p:nvPr/>
        </p:nvSpPr>
        <p:spPr>
          <a:xfrm>
            <a:off x="11269309" y="2766767"/>
            <a:ext cx="734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R121H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E0F1B114-ABB0-5586-E7FA-6EEBAD00501C}"/>
              </a:ext>
            </a:extLst>
          </p:cNvPr>
          <p:cNvCxnSpPr>
            <a:cxnSpLocks/>
          </p:cNvCxnSpPr>
          <p:nvPr/>
        </p:nvCxnSpPr>
        <p:spPr>
          <a:xfrm flipV="1">
            <a:off x="10162095" y="1781666"/>
            <a:ext cx="0" cy="516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2C9EA58-8B71-2221-7187-D76AF6A400B4}"/>
              </a:ext>
            </a:extLst>
          </p:cNvPr>
          <p:cNvSpPr txBox="1"/>
          <p:nvPr/>
        </p:nvSpPr>
        <p:spPr>
          <a:xfrm>
            <a:off x="10091333" y="2066483"/>
            <a:ext cx="734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R110C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095659F6-C4B9-B1F2-FC0B-01665A2776D2}"/>
              </a:ext>
            </a:extLst>
          </p:cNvPr>
          <p:cNvCxnSpPr>
            <a:cxnSpLocks/>
          </p:cNvCxnSpPr>
          <p:nvPr/>
        </p:nvCxnSpPr>
        <p:spPr>
          <a:xfrm flipV="1">
            <a:off x="8766928" y="1781666"/>
            <a:ext cx="0" cy="516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FF4B6E94-C8D6-EC4B-B5BA-743F177E5BA8}"/>
              </a:ext>
            </a:extLst>
          </p:cNvPr>
          <p:cNvSpPr txBox="1"/>
          <p:nvPr/>
        </p:nvSpPr>
        <p:spPr>
          <a:xfrm>
            <a:off x="8702390" y="2066483"/>
            <a:ext cx="734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A94V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97E601AB-4268-A5AD-2983-8C2C389E8E8D}"/>
              </a:ext>
            </a:extLst>
          </p:cNvPr>
          <p:cNvCxnSpPr>
            <a:cxnSpLocks/>
          </p:cNvCxnSpPr>
          <p:nvPr/>
        </p:nvCxnSpPr>
        <p:spPr>
          <a:xfrm flipV="1">
            <a:off x="7984503" y="1781666"/>
            <a:ext cx="0" cy="546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37D0DC95-B489-1B4B-7D0B-0417B7EF1E4A}"/>
              </a:ext>
            </a:extLst>
          </p:cNvPr>
          <p:cNvSpPr txBox="1"/>
          <p:nvPr/>
        </p:nvSpPr>
        <p:spPr>
          <a:xfrm>
            <a:off x="7916865" y="2103841"/>
            <a:ext cx="4940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K86N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9BA018AC-9D55-CA18-BEF3-0AEBA7AED6E5}"/>
              </a:ext>
            </a:extLst>
          </p:cNvPr>
          <p:cNvCxnSpPr>
            <a:cxnSpLocks/>
          </p:cNvCxnSpPr>
          <p:nvPr/>
        </p:nvCxnSpPr>
        <p:spPr>
          <a:xfrm flipV="1">
            <a:off x="1800520" y="1772239"/>
            <a:ext cx="0" cy="593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D5EC61ED-54C3-95CC-3250-FBF07AC8E0B9}"/>
              </a:ext>
            </a:extLst>
          </p:cNvPr>
          <p:cNvSpPr txBox="1"/>
          <p:nvPr/>
        </p:nvSpPr>
        <p:spPr>
          <a:xfrm>
            <a:off x="1731935" y="2136327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S20P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1535D588-09C6-9B39-52A1-A11F490622B5}"/>
              </a:ext>
            </a:extLst>
          </p:cNvPr>
          <p:cNvCxnSpPr>
            <a:cxnSpLocks/>
          </p:cNvCxnSpPr>
          <p:nvPr/>
        </p:nvCxnSpPr>
        <p:spPr>
          <a:xfrm flipV="1">
            <a:off x="6749592" y="1800520"/>
            <a:ext cx="0" cy="4666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E58D31E5-5AD0-197D-F8B1-C3F2DEAA6ED4}"/>
              </a:ext>
            </a:extLst>
          </p:cNvPr>
          <p:cNvSpPr txBox="1"/>
          <p:nvPr/>
        </p:nvSpPr>
        <p:spPr>
          <a:xfrm>
            <a:off x="6685488" y="2054879"/>
            <a:ext cx="560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S72P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6400F14E-4F3C-99A1-A0AA-CD52E68D4E4B}"/>
              </a:ext>
            </a:extLst>
          </p:cNvPr>
          <p:cNvCxnSpPr>
            <a:cxnSpLocks/>
          </p:cNvCxnSpPr>
          <p:nvPr/>
        </p:nvCxnSpPr>
        <p:spPr>
          <a:xfrm flipV="1">
            <a:off x="6447934" y="1781666"/>
            <a:ext cx="0" cy="777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511B9B2E-3694-9F10-3AC0-942891A9B225}"/>
              </a:ext>
            </a:extLst>
          </p:cNvPr>
          <p:cNvSpPr txBox="1"/>
          <p:nvPr/>
        </p:nvSpPr>
        <p:spPr>
          <a:xfrm>
            <a:off x="6389418" y="2321770"/>
            <a:ext cx="506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D70N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793C3773-FCBF-E739-85D6-7E2FCB89560F}"/>
              </a:ext>
            </a:extLst>
          </p:cNvPr>
          <p:cNvCxnSpPr>
            <a:cxnSpLocks/>
          </p:cNvCxnSpPr>
          <p:nvPr/>
        </p:nvCxnSpPr>
        <p:spPr>
          <a:xfrm flipV="1">
            <a:off x="5976594" y="1762812"/>
            <a:ext cx="0" cy="1115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AFEC1921-B965-0DF6-A8E6-1628E6756501}"/>
              </a:ext>
            </a:extLst>
          </p:cNvPr>
          <p:cNvSpPr txBox="1"/>
          <p:nvPr/>
        </p:nvSpPr>
        <p:spPr>
          <a:xfrm>
            <a:off x="5908282" y="2628754"/>
            <a:ext cx="6535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W64R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0B4EC925-C276-29D2-A0D1-BA6748F9CF6A}"/>
              </a:ext>
            </a:extLst>
          </p:cNvPr>
          <p:cNvCxnSpPr>
            <a:cxnSpLocks/>
          </p:cNvCxnSpPr>
          <p:nvPr/>
        </p:nvCxnSpPr>
        <p:spPr>
          <a:xfrm flipV="1">
            <a:off x="5740924" y="1781666"/>
            <a:ext cx="0" cy="14517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48EF40E4-E16A-96C7-EDEE-5EA03AEB8D3D}"/>
              </a:ext>
            </a:extLst>
          </p:cNvPr>
          <p:cNvSpPr txBox="1"/>
          <p:nvPr/>
        </p:nvSpPr>
        <p:spPr>
          <a:xfrm>
            <a:off x="5678084" y="3017158"/>
            <a:ext cx="6158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A61S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E1815D22-C866-03EA-7EDE-405764023A3F}"/>
              </a:ext>
            </a:extLst>
          </p:cNvPr>
          <p:cNvCxnSpPr>
            <a:cxnSpLocks/>
          </p:cNvCxnSpPr>
          <p:nvPr/>
        </p:nvCxnSpPr>
        <p:spPr>
          <a:xfrm>
            <a:off x="4443984" y="1791093"/>
            <a:ext cx="0" cy="9049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713CD766-0199-A156-0099-37712AD0D0AA}"/>
              </a:ext>
            </a:extLst>
          </p:cNvPr>
          <p:cNvSpPr txBox="1"/>
          <p:nvPr/>
        </p:nvSpPr>
        <p:spPr>
          <a:xfrm>
            <a:off x="4375197" y="2452575"/>
            <a:ext cx="615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Q48R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289BE5E4-1B22-A2BF-2611-FB89E24417AF}"/>
              </a:ext>
            </a:extLst>
          </p:cNvPr>
          <p:cNvCxnSpPr>
            <a:cxnSpLocks/>
          </p:cNvCxnSpPr>
          <p:nvPr/>
        </p:nvCxnSpPr>
        <p:spPr>
          <a:xfrm flipV="1">
            <a:off x="4375197" y="1800520"/>
            <a:ext cx="0" cy="13391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8F8F7FC-C724-A786-05D2-2DADBE161FE9}"/>
              </a:ext>
            </a:extLst>
          </p:cNvPr>
          <p:cNvSpPr txBox="1"/>
          <p:nvPr/>
        </p:nvSpPr>
        <p:spPr>
          <a:xfrm>
            <a:off x="4316341" y="2895813"/>
            <a:ext cx="494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I47V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2DC2A55C-5BEA-EEED-5676-712A02B282D6}"/>
              </a:ext>
            </a:extLst>
          </p:cNvPr>
          <p:cNvCxnSpPr>
            <a:cxnSpLocks/>
          </p:cNvCxnSpPr>
          <p:nvPr/>
        </p:nvCxnSpPr>
        <p:spPr>
          <a:xfrm flipV="1">
            <a:off x="4188235" y="1791093"/>
            <a:ext cx="0" cy="16379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29749E4B-5264-F0AB-08BE-775F71A238DE}"/>
              </a:ext>
            </a:extLst>
          </p:cNvPr>
          <p:cNvSpPr txBox="1"/>
          <p:nvPr/>
        </p:nvSpPr>
        <p:spPr>
          <a:xfrm flipH="1">
            <a:off x="4134256" y="3190457"/>
            <a:ext cx="615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F45L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xmlns="" id="{276A8118-45C5-C10D-45EA-5D1139890B4A}"/>
              </a:ext>
            </a:extLst>
          </p:cNvPr>
          <p:cNvCxnSpPr>
            <a:cxnSpLocks/>
          </p:cNvCxnSpPr>
          <p:nvPr/>
        </p:nvCxnSpPr>
        <p:spPr>
          <a:xfrm flipV="1">
            <a:off x="10708849" y="1800520"/>
            <a:ext cx="0" cy="728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9D0AD02A-309B-FDC4-D32F-C16652264D47}"/>
              </a:ext>
            </a:extLst>
          </p:cNvPr>
          <p:cNvSpPr txBox="1"/>
          <p:nvPr/>
        </p:nvSpPr>
        <p:spPr>
          <a:xfrm>
            <a:off x="10640569" y="2319429"/>
            <a:ext cx="734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V115D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xmlns="" id="{B2EAA614-9B3F-CB65-36C8-7DA6615364F5}"/>
              </a:ext>
            </a:extLst>
          </p:cNvPr>
          <p:cNvCxnSpPr>
            <a:cxnSpLocks/>
          </p:cNvCxnSpPr>
          <p:nvPr/>
        </p:nvCxnSpPr>
        <p:spPr>
          <a:xfrm flipH="1">
            <a:off x="4033816" y="1800520"/>
            <a:ext cx="10283" cy="1932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591E5B62-B019-4F0A-780B-F6FA4F5DC3FD}"/>
              </a:ext>
            </a:extLst>
          </p:cNvPr>
          <p:cNvSpPr txBox="1"/>
          <p:nvPr/>
        </p:nvSpPr>
        <p:spPr>
          <a:xfrm>
            <a:off x="3978111" y="3462034"/>
            <a:ext cx="4956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V43D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xmlns="" id="{76125E6E-B248-E89C-983E-660740DEF371}"/>
              </a:ext>
            </a:extLst>
          </p:cNvPr>
          <p:cNvCxnSpPr>
            <a:cxnSpLocks/>
          </p:cNvCxnSpPr>
          <p:nvPr/>
        </p:nvCxnSpPr>
        <p:spPr>
          <a:xfrm flipV="1">
            <a:off x="3883843" y="1800520"/>
            <a:ext cx="0" cy="2617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72B18DF9-6308-0821-BD81-A3FFEEADF708}"/>
              </a:ext>
            </a:extLst>
          </p:cNvPr>
          <p:cNvSpPr txBox="1"/>
          <p:nvPr/>
        </p:nvSpPr>
        <p:spPr>
          <a:xfrm>
            <a:off x="3834065" y="3817934"/>
            <a:ext cx="8061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R41P</a:t>
            </a:r>
          </a:p>
          <a:p>
            <a:r>
              <a:rPr lang="en-US" sz="1100" dirty="0"/>
              <a:t>R41Q</a:t>
            </a:r>
          </a:p>
          <a:p>
            <a:r>
              <a:rPr lang="en-US" sz="1100" dirty="0"/>
              <a:t>R41W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B3D6C0E3-CEF3-1F40-495F-846719C48B08}"/>
              </a:ext>
            </a:extLst>
          </p:cNvPr>
          <p:cNvCxnSpPr>
            <a:cxnSpLocks/>
          </p:cNvCxnSpPr>
          <p:nvPr/>
        </p:nvCxnSpPr>
        <p:spPr>
          <a:xfrm flipH="1" flipV="1">
            <a:off x="3667027" y="1809946"/>
            <a:ext cx="10233" cy="30277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7F3021DF-EF2E-E906-F8D8-6B54EBBA10B4}"/>
              </a:ext>
            </a:extLst>
          </p:cNvPr>
          <p:cNvSpPr txBox="1"/>
          <p:nvPr/>
        </p:nvSpPr>
        <p:spPr>
          <a:xfrm>
            <a:off x="3615503" y="4472282"/>
            <a:ext cx="5766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R40H</a:t>
            </a:r>
          </a:p>
          <a:p>
            <a:r>
              <a:rPr lang="en-US" sz="1100" dirty="0"/>
              <a:t>R40C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xmlns="" id="{5D573E13-5C75-C163-F109-5E4DB3EB248D}"/>
              </a:ext>
            </a:extLst>
          </p:cNvPr>
          <p:cNvCxnSpPr>
            <a:cxnSpLocks/>
          </p:cNvCxnSpPr>
          <p:nvPr/>
        </p:nvCxnSpPr>
        <p:spPr>
          <a:xfrm flipV="1">
            <a:off x="3101419" y="1809946"/>
            <a:ext cx="0" cy="4176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BCE8CE8A-F426-3DFB-A6CC-4D1B51AEB1B4}"/>
              </a:ext>
            </a:extLst>
          </p:cNvPr>
          <p:cNvSpPr txBox="1"/>
          <p:nvPr/>
        </p:nvSpPr>
        <p:spPr>
          <a:xfrm>
            <a:off x="3042735" y="5753254"/>
            <a:ext cx="623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P33S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xmlns="" id="{86725D31-CD0F-3D6B-6CA7-B54422929935}"/>
              </a:ext>
            </a:extLst>
          </p:cNvPr>
          <p:cNvCxnSpPr>
            <a:cxnSpLocks/>
          </p:cNvCxnSpPr>
          <p:nvPr/>
        </p:nvCxnSpPr>
        <p:spPr>
          <a:xfrm flipV="1">
            <a:off x="565608" y="1781666"/>
            <a:ext cx="0" cy="5348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96FCD201-E2DF-9B04-CE9B-536062C2A9A3}"/>
              </a:ext>
            </a:extLst>
          </p:cNvPr>
          <p:cNvSpPr txBox="1"/>
          <p:nvPr/>
        </p:nvSpPr>
        <p:spPr>
          <a:xfrm>
            <a:off x="501592" y="2089801"/>
            <a:ext cx="5698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R6T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xmlns="" id="{D1A8DFA9-73F0-AA7C-C35E-4CDE661CDAD1}"/>
              </a:ext>
            </a:extLst>
          </p:cNvPr>
          <p:cNvCxnSpPr>
            <a:cxnSpLocks/>
          </p:cNvCxnSpPr>
          <p:nvPr/>
        </p:nvCxnSpPr>
        <p:spPr>
          <a:xfrm flipV="1">
            <a:off x="169682" y="1762812"/>
            <a:ext cx="0" cy="8182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xmlns="" id="{5A285D59-40DE-F433-0B50-86435A302744}"/>
              </a:ext>
            </a:extLst>
          </p:cNvPr>
          <p:cNvSpPr txBox="1"/>
          <p:nvPr/>
        </p:nvSpPr>
        <p:spPr>
          <a:xfrm>
            <a:off x="106272" y="2351411"/>
            <a:ext cx="518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M1V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xmlns="" id="{4E216D3A-EDD6-28AE-14A0-9994E5825350}"/>
              </a:ext>
            </a:extLst>
          </p:cNvPr>
          <p:cNvCxnSpPr>
            <a:cxnSpLocks/>
          </p:cNvCxnSpPr>
          <p:nvPr/>
        </p:nvCxnSpPr>
        <p:spPr>
          <a:xfrm flipV="1">
            <a:off x="7916865" y="1791093"/>
            <a:ext cx="0" cy="7899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xmlns="" id="{6D6A945B-AA67-C9A6-0658-B98F09DB33CA}"/>
              </a:ext>
            </a:extLst>
          </p:cNvPr>
          <p:cNvSpPr txBox="1"/>
          <p:nvPr/>
        </p:nvSpPr>
        <p:spPr>
          <a:xfrm>
            <a:off x="7850963" y="2351411"/>
            <a:ext cx="8196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E85del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xmlns="" id="{BEA1EF8A-8F8E-60CC-C4AD-DE4551E89A8A}"/>
              </a:ext>
            </a:extLst>
          </p:cNvPr>
          <p:cNvCxnSpPr>
            <a:cxnSpLocks/>
          </p:cNvCxnSpPr>
          <p:nvPr/>
        </p:nvCxnSpPr>
        <p:spPr>
          <a:xfrm>
            <a:off x="9775596" y="1762812"/>
            <a:ext cx="0" cy="877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E0CA9815-34D9-888F-923D-C0AB1A37FCBB}"/>
              </a:ext>
            </a:extLst>
          </p:cNvPr>
          <p:cNvSpPr txBox="1"/>
          <p:nvPr/>
        </p:nvSpPr>
        <p:spPr>
          <a:xfrm>
            <a:off x="9711667" y="2414041"/>
            <a:ext cx="7077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E105K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xmlns="" id="{A5160701-20DB-80C0-F9D2-FD5CDE988D6F}"/>
              </a:ext>
            </a:extLst>
          </p:cNvPr>
          <p:cNvCxnSpPr>
            <a:cxnSpLocks/>
          </p:cNvCxnSpPr>
          <p:nvPr/>
        </p:nvCxnSpPr>
        <p:spPr>
          <a:xfrm flipV="1">
            <a:off x="5128182" y="1767525"/>
            <a:ext cx="0" cy="658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xmlns="" id="{D47795C7-81D3-47CC-617C-A2DAF2FD4A2F}"/>
              </a:ext>
            </a:extLst>
          </p:cNvPr>
          <p:cNvSpPr txBox="1"/>
          <p:nvPr/>
        </p:nvSpPr>
        <p:spPr>
          <a:xfrm>
            <a:off x="5060157" y="2185684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M55I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xmlns="" id="{4143D39B-12A2-88DA-C9CD-6123C5681C43}"/>
              </a:ext>
            </a:extLst>
          </p:cNvPr>
          <p:cNvCxnSpPr>
            <a:cxnSpLocks/>
          </p:cNvCxnSpPr>
          <p:nvPr/>
        </p:nvCxnSpPr>
        <p:spPr>
          <a:xfrm>
            <a:off x="1489435" y="1772239"/>
            <a:ext cx="0" cy="904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xmlns="" id="{1FDD50F4-A38B-99C8-90EC-0FBB4CD885E6}"/>
              </a:ext>
            </a:extLst>
          </p:cNvPr>
          <p:cNvSpPr txBox="1"/>
          <p:nvPr/>
        </p:nvSpPr>
        <p:spPr>
          <a:xfrm>
            <a:off x="1423859" y="2458337"/>
            <a:ext cx="670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E16E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xmlns="" id="{E7C82201-1F1A-AA7F-2907-96E842812C49}"/>
              </a:ext>
            </a:extLst>
          </p:cNvPr>
          <p:cNvSpPr txBox="1"/>
          <p:nvPr/>
        </p:nvSpPr>
        <p:spPr>
          <a:xfrm>
            <a:off x="169682" y="546755"/>
            <a:ext cx="6672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Mutation Map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xmlns="" id="{164DEA86-3064-0BAE-5C02-C642FB8C6D6F}"/>
              </a:ext>
            </a:extLst>
          </p:cNvPr>
          <p:cNvSpPr txBox="1"/>
          <p:nvPr/>
        </p:nvSpPr>
        <p:spPr>
          <a:xfrm flipH="1">
            <a:off x="49936" y="6158489"/>
            <a:ext cx="6065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ins: insertion</a:t>
            </a:r>
          </a:p>
          <a:p>
            <a:r>
              <a:rPr lang="en-US" dirty="0"/>
              <a:t>del: deletion</a:t>
            </a:r>
          </a:p>
        </p:txBody>
      </p:sp>
    </p:spTree>
    <p:extLst>
      <p:ext uri="{BB962C8B-B14F-4D97-AF65-F5344CB8AC3E}">
        <p14:creationId xmlns:p14="http://schemas.microsoft.com/office/powerpoint/2010/main" val="2302191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CA1BAE9-07EA-C969-A7C1-060E9B8FA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4772"/>
            <a:ext cx="12192000" cy="64770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70D3127E-70E6-30A1-33CB-05329F1D0547}"/>
              </a:ext>
            </a:extLst>
          </p:cNvPr>
          <p:cNvCxnSpPr>
            <a:cxnSpLocks/>
          </p:cNvCxnSpPr>
          <p:nvPr/>
        </p:nvCxnSpPr>
        <p:spPr>
          <a:xfrm>
            <a:off x="6059662" y="1791093"/>
            <a:ext cx="23077" cy="4243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51F903E-CD4E-780C-2B67-3E9B633FFF3E}"/>
              </a:ext>
            </a:extLst>
          </p:cNvPr>
          <p:cNvSpPr txBox="1"/>
          <p:nvPr/>
        </p:nvSpPr>
        <p:spPr>
          <a:xfrm flipH="1">
            <a:off x="6020113" y="5834429"/>
            <a:ext cx="7070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G195R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C2785563-5D26-0665-54AF-478A672F2D47}"/>
              </a:ext>
            </a:extLst>
          </p:cNvPr>
          <p:cNvCxnSpPr>
            <a:cxnSpLocks/>
          </p:cNvCxnSpPr>
          <p:nvPr/>
        </p:nvCxnSpPr>
        <p:spPr>
          <a:xfrm>
            <a:off x="4279769" y="1791093"/>
            <a:ext cx="0" cy="12676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63110E0-EAFA-CCE3-430A-A1771A0DF09D}"/>
              </a:ext>
            </a:extLst>
          </p:cNvPr>
          <p:cNvSpPr txBox="1"/>
          <p:nvPr/>
        </p:nvSpPr>
        <p:spPr>
          <a:xfrm>
            <a:off x="4226091" y="2703743"/>
            <a:ext cx="1403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I176fs (ins)</a:t>
            </a:r>
          </a:p>
          <a:p>
            <a:r>
              <a:rPr lang="en-US" sz="1100" dirty="0"/>
              <a:t>I176M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DB43704D-7509-9626-4931-47E6518FB982}"/>
              </a:ext>
            </a:extLst>
          </p:cNvPr>
          <p:cNvCxnSpPr>
            <a:cxnSpLocks/>
          </p:cNvCxnSpPr>
          <p:nvPr/>
        </p:nvCxnSpPr>
        <p:spPr>
          <a:xfrm>
            <a:off x="4105656" y="1791093"/>
            <a:ext cx="0" cy="16379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E35B54C-9225-5332-FF8D-090DF427D0F6}"/>
              </a:ext>
            </a:extLst>
          </p:cNvPr>
          <p:cNvSpPr txBox="1"/>
          <p:nvPr/>
        </p:nvSpPr>
        <p:spPr>
          <a:xfrm>
            <a:off x="4069080" y="3167390"/>
            <a:ext cx="5469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R174T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0841E1A1-84A9-61B2-AD0A-7782A91917EE}"/>
              </a:ext>
            </a:extLst>
          </p:cNvPr>
          <p:cNvCxnSpPr>
            <a:cxnSpLocks/>
          </p:cNvCxnSpPr>
          <p:nvPr/>
        </p:nvCxnSpPr>
        <p:spPr>
          <a:xfrm flipV="1">
            <a:off x="11387579" y="1791093"/>
            <a:ext cx="0" cy="9827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A54A4B7-0D8D-657A-0D1E-15426F579999}"/>
              </a:ext>
            </a:extLst>
          </p:cNvPr>
          <p:cNvSpPr txBox="1"/>
          <p:nvPr/>
        </p:nvSpPr>
        <p:spPr>
          <a:xfrm>
            <a:off x="11321591" y="2512211"/>
            <a:ext cx="5984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R252K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CDEFBB5C-FC3A-7FC3-9442-BFC009533930}"/>
              </a:ext>
            </a:extLst>
          </p:cNvPr>
          <p:cNvCxnSpPr>
            <a:cxnSpLocks/>
          </p:cNvCxnSpPr>
          <p:nvPr/>
        </p:nvCxnSpPr>
        <p:spPr>
          <a:xfrm flipV="1">
            <a:off x="11010507" y="1791093"/>
            <a:ext cx="0" cy="16379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E2FE624-578A-EB59-4380-02C6533C76FE}"/>
              </a:ext>
            </a:extLst>
          </p:cNvPr>
          <p:cNvSpPr txBox="1"/>
          <p:nvPr/>
        </p:nvSpPr>
        <p:spPr>
          <a:xfrm>
            <a:off x="10935093" y="3184044"/>
            <a:ext cx="5966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E249Q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94459F44-AE80-ABB9-1C2D-006DD54758A1}"/>
              </a:ext>
            </a:extLst>
          </p:cNvPr>
          <p:cNvCxnSpPr>
            <a:cxnSpLocks/>
          </p:cNvCxnSpPr>
          <p:nvPr/>
        </p:nvCxnSpPr>
        <p:spPr>
          <a:xfrm flipV="1">
            <a:off x="9851010" y="1791093"/>
            <a:ext cx="0" cy="8189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280C7285-4509-F19F-EEF6-D807124AE286}"/>
              </a:ext>
            </a:extLst>
          </p:cNvPr>
          <p:cNvSpPr txBox="1"/>
          <p:nvPr/>
        </p:nvSpPr>
        <p:spPr>
          <a:xfrm flipH="1">
            <a:off x="9787002" y="2381406"/>
            <a:ext cx="6110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C236F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F3FF1FF3-F8BA-A41D-8875-5E043080AB2D}"/>
              </a:ext>
            </a:extLst>
          </p:cNvPr>
          <p:cNvCxnSpPr>
            <a:cxnSpLocks/>
          </p:cNvCxnSpPr>
          <p:nvPr/>
        </p:nvCxnSpPr>
        <p:spPr>
          <a:xfrm flipV="1">
            <a:off x="9162854" y="1800520"/>
            <a:ext cx="0" cy="1053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2135A5B8-2FEB-0782-24D8-DA873DA364A7}"/>
              </a:ext>
            </a:extLst>
          </p:cNvPr>
          <p:cNvSpPr txBox="1"/>
          <p:nvPr/>
        </p:nvSpPr>
        <p:spPr>
          <a:xfrm>
            <a:off x="9085241" y="2630208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G229V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93B5A9F3-7EE8-BB89-A4F0-6DC2F2D26F69}"/>
              </a:ext>
            </a:extLst>
          </p:cNvPr>
          <p:cNvCxnSpPr>
            <a:cxnSpLocks/>
          </p:cNvCxnSpPr>
          <p:nvPr/>
        </p:nvCxnSpPr>
        <p:spPr>
          <a:xfrm flipV="1">
            <a:off x="8842342" y="1791093"/>
            <a:ext cx="0" cy="15892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FA8EAE31-A635-AD56-37CB-D1BD3D1D1F7E}"/>
              </a:ext>
            </a:extLst>
          </p:cNvPr>
          <p:cNvSpPr txBox="1"/>
          <p:nvPr/>
        </p:nvSpPr>
        <p:spPr>
          <a:xfrm>
            <a:off x="8784999" y="3126742"/>
            <a:ext cx="6269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S225N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07AFD29E-575A-48F5-EF3C-0EC99CFD67CA}"/>
              </a:ext>
            </a:extLst>
          </p:cNvPr>
          <p:cNvCxnSpPr>
            <a:cxnSpLocks/>
          </p:cNvCxnSpPr>
          <p:nvPr/>
        </p:nvCxnSpPr>
        <p:spPr>
          <a:xfrm flipV="1">
            <a:off x="8767047" y="1800520"/>
            <a:ext cx="0" cy="1816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CC902C85-6744-9870-A799-AA57162D3179}"/>
              </a:ext>
            </a:extLst>
          </p:cNvPr>
          <p:cNvSpPr txBox="1"/>
          <p:nvPr/>
        </p:nvSpPr>
        <p:spPr>
          <a:xfrm>
            <a:off x="8712311" y="3380374"/>
            <a:ext cx="5998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I224S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FFCBAF95-375E-F7C8-0B8E-AB5D3125F7B0}"/>
              </a:ext>
            </a:extLst>
          </p:cNvPr>
          <p:cNvCxnSpPr>
            <a:cxnSpLocks/>
          </p:cNvCxnSpPr>
          <p:nvPr/>
        </p:nvCxnSpPr>
        <p:spPr>
          <a:xfrm flipV="1">
            <a:off x="8519428" y="1791093"/>
            <a:ext cx="0" cy="217759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2EC87D59-B732-15B4-D9FC-91FAC2BC52BD}"/>
              </a:ext>
            </a:extLst>
          </p:cNvPr>
          <p:cNvSpPr txBox="1"/>
          <p:nvPr/>
        </p:nvSpPr>
        <p:spPr>
          <a:xfrm>
            <a:off x="8455102" y="3717969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N221S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FD2C0DE5-2F29-0645-2106-3917D1D6A017}"/>
              </a:ext>
            </a:extLst>
          </p:cNvPr>
          <p:cNvCxnSpPr>
            <a:cxnSpLocks/>
          </p:cNvCxnSpPr>
          <p:nvPr/>
        </p:nvCxnSpPr>
        <p:spPr>
          <a:xfrm flipV="1">
            <a:off x="7588577" y="1791093"/>
            <a:ext cx="0" cy="1762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166CE454-53C3-8BB5-8300-80DA94EE1829}"/>
              </a:ext>
            </a:extLst>
          </p:cNvPr>
          <p:cNvSpPr txBox="1"/>
          <p:nvPr/>
        </p:nvSpPr>
        <p:spPr>
          <a:xfrm>
            <a:off x="7522932" y="3338587"/>
            <a:ext cx="6643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R211K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A93A1C49-32EC-4B24-259A-761C1B2FA2C4}"/>
              </a:ext>
            </a:extLst>
          </p:cNvPr>
          <p:cNvCxnSpPr>
            <a:cxnSpLocks/>
          </p:cNvCxnSpPr>
          <p:nvPr/>
        </p:nvCxnSpPr>
        <p:spPr>
          <a:xfrm flipH="1" flipV="1">
            <a:off x="7136091" y="1791093"/>
            <a:ext cx="27925" cy="29139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95464381-CC69-25EC-0133-1125095E6287}"/>
              </a:ext>
            </a:extLst>
          </p:cNvPr>
          <p:cNvSpPr txBox="1"/>
          <p:nvPr/>
        </p:nvSpPr>
        <p:spPr>
          <a:xfrm>
            <a:off x="7104387" y="4451550"/>
            <a:ext cx="677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W207C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96ADF8E8-46E3-BF0B-874C-EC19F59CB1B6}"/>
              </a:ext>
            </a:extLst>
          </p:cNvPr>
          <p:cNvCxnSpPr>
            <a:cxnSpLocks/>
          </p:cNvCxnSpPr>
          <p:nvPr/>
        </p:nvCxnSpPr>
        <p:spPr>
          <a:xfrm flipH="1" flipV="1">
            <a:off x="6985262" y="1781666"/>
            <a:ext cx="24621" cy="34138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E7329D10-1A03-FB5C-2ADD-67E524C1B76C}"/>
              </a:ext>
            </a:extLst>
          </p:cNvPr>
          <p:cNvSpPr txBox="1"/>
          <p:nvPr/>
        </p:nvSpPr>
        <p:spPr>
          <a:xfrm>
            <a:off x="6953868" y="4950278"/>
            <a:ext cx="547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I205V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A8A27C98-613B-222D-A6D2-6DB17D178F54}"/>
              </a:ext>
            </a:extLst>
          </p:cNvPr>
          <p:cNvCxnSpPr>
            <a:cxnSpLocks/>
          </p:cNvCxnSpPr>
          <p:nvPr/>
        </p:nvCxnSpPr>
        <p:spPr>
          <a:xfrm flipH="1" flipV="1">
            <a:off x="6739669" y="1772239"/>
            <a:ext cx="27655" cy="36849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B6A8BCB2-5DA7-7091-5A6A-5F24E8A79291}"/>
              </a:ext>
            </a:extLst>
          </p:cNvPr>
          <p:cNvSpPr txBox="1"/>
          <p:nvPr/>
        </p:nvSpPr>
        <p:spPr>
          <a:xfrm>
            <a:off x="6725274" y="5243381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F202L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2102228B-611B-F666-83C4-CDBC2560B860}"/>
              </a:ext>
            </a:extLst>
          </p:cNvPr>
          <p:cNvCxnSpPr>
            <a:cxnSpLocks/>
          </p:cNvCxnSpPr>
          <p:nvPr/>
        </p:nvCxnSpPr>
        <p:spPr>
          <a:xfrm flipH="1" flipV="1">
            <a:off x="6403039" y="1781666"/>
            <a:ext cx="9758" cy="3980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5181A8E3-5DA2-1104-6851-545606F1DB83}"/>
              </a:ext>
            </a:extLst>
          </p:cNvPr>
          <p:cNvCxnSpPr/>
          <p:nvPr/>
        </p:nvCxnSpPr>
        <p:spPr>
          <a:xfrm>
            <a:off x="6740165" y="-3864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63BD2C46-F637-FD5D-15F8-A09AF73CBBB8}"/>
              </a:ext>
            </a:extLst>
          </p:cNvPr>
          <p:cNvSpPr txBox="1"/>
          <p:nvPr/>
        </p:nvSpPr>
        <p:spPr>
          <a:xfrm>
            <a:off x="6372833" y="5426221"/>
            <a:ext cx="6221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G200E</a:t>
            </a:r>
          </a:p>
          <a:p>
            <a:r>
              <a:rPr lang="en-US" sz="1100" dirty="0"/>
              <a:t>G200R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xmlns="" id="{71F2DCCD-D75A-1F05-3126-375AE687CEF8}"/>
              </a:ext>
            </a:extLst>
          </p:cNvPr>
          <p:cNvCxnSpPr>
            <a:cxnSpLocks/>
          </p:cNvCxnSpPr>
          <p:nvPr/>
        </p:nvCxnSpPr>
        <p:spPr>
          <a:xfrm>
            <a:off x="5980184" y="1800520"/>
            <a:ext cx="8052" cy="4477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981065DA-C158-FF93-64D2-2745A3F6EEF0}"/>
              </a:ext>
            </a:extLst>
          </p:cNvPr>
          <p:cNvSpPr txBox="1"/>
          <p:nvPr/>
        </p:nvSpPr>
        <p:spPr>
          <a:xfrm>
            <a:off x="5948307" y="6058738"/>
            <a:ext cx="8295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E194G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D9837FA6-3794-5DBC-0ADC-600350E1D84C}"/>
              </a:ext>
            </a:extLst>
          </p:cNvPr>
          <p:cNvCxnSpPr>
            <a:cxnSpLocks/>
          </p:cNvCxnSpPr>
          <p:nvPr/>
        </p:nvCxnSpPr>
        <p:spPr>
          <a:xfrm flipV="1">
            <a:off x="5815381" y="1791093"/>
            <a:ext cx="0" cy="4854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AA9BD217-2B25-FC92-6786-042E0FA9E486}"/>
              </a:ext>
            </a:extLst>
          </p:cNvPr>
          <p:cNvSpPr txBox="1"/>
          <p:nvPr/>
        </p:nvSpPr>
        <p:spPr>
          <a:xfrm>
            <a:off x="5763698" y="6389734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A192T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xmlns="" id="{9B2D40A1-E5EE-C158-E86D-415D9356E06C}"/>
              </a:ext>
            </a:extLst>
          </p:cNvPr>
          <p:cNvCxnSpPr>
            <a:cxnSpLocks/>
          </p:cNvCxnSpPr>
          <p:nvPr/>
        </p:nvCxnSpPr>
        <p:spPr>
          <a:xfrm flipV="1">
            <a:off x="5203596" y="1791093"/>
            <a:ext cx="0" cy="5567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CA8933B1-D65A-E2A0-E6F0-665E0546625F}"/>
              </a:ext>
            </a:extLst>
          </p:cNvPr>
          <p:cNvSpPr txBox="1"/>
          <p:nvPr/>
        </p:nvSpPr>
        <p:spPr>
          <a:xfrm>
            <a:off x="5138593" y="2130978"/>
            <a:ext cx="5677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R186G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xmlns="" id="{F06CC64A-2F8C-CB0D-45DB-62256567562A}"/>
              </a:ext>
            </a:extLst>
          </p:cNvPr>
          <p:cNvCxnSpPr>
            <a:cxnSpLocks/>
          </p:cNvCxnSpPr>
          <p:nvPr/>
        </p:nvCxnSpPr>
        <p:spPr>
          <a:xfrm flipV="1">
            <a:off x="4882896" y="1800520"/>
            <a:ext cx="0" cy="809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9A0D4D09-DE30-6FF5-82E8-6A51885A8CB5}"/>
              </a:ext>
            </a:extLst>
          </p:cNvPr>
          <p:cNvSpPr txBox="1"/>
          <p:nvPr/>
        </p:nvSpPr>
        <p:spPr>
          <a:xfrm>
            <a:off x="4820814" y="2403482"/>
            <a:ext cx="587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T182A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xmlns="" id="{875F12B8-0A40-9B45-138E-46803418FF1F}"/>
              </a:ext>
            </a:extLst>
          </p:cNvPr>
          <p:cNvCxnSpPr>
            <a:cxnSpLocks/>
          </p:cNvCxnSpPr>
          <p:nvPr/>
        </p:nvCxnSpPr>
        <p:spPr>
          <a:xfrm>
            <a:off x="3384223" y="37179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xmlns="" id="{B936A3CF-1012-7887-50CA-BCA425B1CDDF}"/>
              </a:ext>
            </a:extLst>
          </p:cNvPr>
          <p:cNvCxnSpPr>
            <a:cxnSpLocks/>
          </p:cNvCxnSpPr>
          <p:nvPr/>
        </p:nvCxnSpPr>
        <p:spPr>
          <a:xfrm flipV="1">
            <a:off x="3497344" y="1819373"/>
            <a:ext cx="0" cy="561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xmlns="" id="{7981FA71-F28A-0377-7E65-7E39A728EA1E}"/>
              </a:ext>
            </a:extLst>
          </p:cNvPr>
          <p:cNvSpPr txBox="1"/>
          <p:nvPr/>
        </p:nvSpPr>
        <p:spPr>
          <a:xfrm>
            <a:off x="3454352" y="2151652"/>
            <a:ext cx="593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K168R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xmlns="" id="{18133CE9-F59E-B230-2C80-90708410924F}"/>
              </a:ext>
            </a:extLst>
          </p:cNvPr>
          <p:cNvCxnSpPr>
            <a:cxnSpLocks/>
          </p:cNvCxnSpPr>
          <p:nvPr/>
        </p:nvCxnSpPr>
        <p:spPr>
          <a:xfrm flipV="1">
            <a:off x="2658359" y="1800520"/>
            <a:ext cx="0" cy="6127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xmlns="" id="{3A929564-6D45-E2AA-68AF-83FA0F51AF46}"/>
              </a:ext>
            </a:extLst>
          </p:cNvPr>
          <p:cNvSpPr txBox="1"/>
          <p:nvPr/>
        </p:nvSpPr>
        <p:spPr>
          <a:xfrm>
            <a:off x="2591875" y="2184637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I159V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xmlns="" id="{9B9C01A5-7210-4413-A80E-630D3C9FA8B6}"/>
              </a:ext>
            </a:extLst>
          </p:cNvPr>
          <p:cNvCxnSpPr>
            <a:cxnSpLocks/>
          </p:cNvCxnSpPr>
          <p:nvPr/>
        </p:nvCxnSpPr>
        <p:spPr>
          <a:xfrm flipV="1">
            <a:off x="2498103" y="1781666"/>
            <a:ext cx="0" cy="10142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9FE7467C-25F4-3E1B-65F1-12EFDE272AE7}"/>
              </a:ext>
            </a:extLst>
          </p:cNvPr>
          <p:cNvSpPr txBox="1"/>
          <p:nvPr/>
        </p:nvSpPr>
        <p:spPr>
          <a:xfrm>
            <a:off x="2432460" y="2558474"/>
            <a:ext cx="628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N157S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xmlns="" id="{A98DE79B-3FC3-C60A-B6A4-E9B964B1A91A}"/>
              </a:ext>
            </a:extLst>
          </p:cNvPr>
          <p:cNvCxnSpPr>
            <a:cxnSpLocks/>
          </p:cNvCxnSpPr>
          <p:nvPr/>
        </p:nvCxnSpPr>
        <p:spPr>
          <a:xfrm flipV="1">
            <a:off x="1338606" y="1809946"/>
            <a:ext cx="0" cy="4725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xmlns="" id="{7DA2F92B-1EFC-747B-0031-7F987F9024C7}"/>
              </a:ext>
            </a:extLst>
          </p:cNvPr>
          <p:cNvSpPr txBox="1"/>
          <p:nvPr/>
        </p:nvSpPr>
        <p:spPr>
          <a:xfrm>
            <a:off x="1296912" y="2057172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T144I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xmlns="" id="{D9F602D1-6BA6-2454-0E54-F60ABBF7927A}"/>
              </a:ext>
            </a:extLst>
          </p:cNvPr>
          <p:cNvCxnSpPr>
            <a:cxnSpLocks/>
          </p:cNvCxnSpPr>
          <p:nvPr/>
        </p:nvCxnSpPr>
        <p:spPr>
          <a:xfrm flipH="1" flipV="1">
            <a:off x="801280" y="1800520"/>
            <a:ext cx="20025" cy="1668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xmlns="" id="{3B3324AB-AA72-78CD-E36F-59CDA073B821}"/>
              </a:ext>
            </a:extLst>
          </p:cNvPr>
          <p:cNvSpPr txBox="1"/>
          <p:nvPr/>
        </p:nvSpPr>
        <p:spPr>
          <a:xfrm>
            <a:off x="768400" y="3225622"/>
            <a:ext cx="6502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S139T</a:t>
            </a: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xmlns="" id="{BD2CD57A-96BB-5076-8D30-606FBB6B0959}"/>
              </a:ext>
            </a:extLst>
          </p:cNvPr>
          <p:cNvCxnSpPr>
            <a:cxnSpLocks/>
          </p:cNvCxnSpPr>
          <p:nvPr/>
        </p:nvCxnSpPr>
        <p:spPr>
          <a:xfrm flipV="1">
            <a:off x="565608" y="1781666"/>
            <a:ext cx="0" cy="2371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xmlns="" id="{8AC10C59-F6CB-0F6E-F7D3-42E73E06FA21}"/>
              </a:ext>
            </a:extLst>
          </p:cNvPr>
          <p:cNvSpPr txBox="1"/>
          <p:nvPr/>
        </p:nvSpPr>
        <p:spPr>
          <a:xfrm>
            <a:off x="513642" y="3919400"/>
            <a:ext cx="6502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E136D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xmlns="" id="{86F39D94-A659-FF27-9FE8-03E1C50AAA65}"/>
              </a:ext>
            </a:extLst>
          </p:cNvPr>
          <p:cNvCxnSpPr>
            <a:cxnSpLocks/>
          </p:cNvCxnSpPr>
          <p:nvPr/>
        </p:nvCxnSpPr>
        <p:spPr>
          <a:xfrm flipV="1">
            <a:off x="169682" y="1791093"/>
            <a:ext cx="0" cy="30919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1BFE8806-1447-B791-8ABF-C0C8E1C94993}"/>
              </a:ext>
            </a:extLst>
          </p:cNvPr>
          <p:cNvSpPr txBox="1"/>
          <p:nvPr/>
        </p:nvSpPr>
        <p:spPr>
          <a:xfrm>
            <a:off x="132346" y="4633020"/>
            <a:ext cx="668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E131K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xmlns="" id="{D170892F-815A-946F-2EF0-6F23AEF6370E}"/>
              </a:ext>
            </a:extLst>
          </p:cNvPr>
          <p:cNvCxnSpPr>
            <a:cxnSpLocks/>
          </p:cNvCxnSpPr>
          <p:nvPr/>
        </p:nvCxnSpPr>
        <p:spPr>
          <a:xfrm flipV="1">
            <a:off x="8187278" y="1781666"/>
            <a:ext cx="0" cy="258294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D9995E3F-7ECF-01BA-677F-9BAACB2FDD05}"/>
              </a:ext>
            </a:extLst>
          </p:cNvPr>
          <p:cNvSpPr txBox="1"/>
          <p:nvPr/>
        </p:nvSpPr>
        <p:spPr>
          <a:xfrm>
            <a:off x="8135314" y="4121089"/>
            <a:ext cx="7070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T218I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xmlns="" id="{32BC8843-B1DB-01F5-B6F8-084AD88C2F0A}"/>
              </a:ext>
            </a:extLst>
          </p:cNvPr>
          <p:cNvCxnSpPr/>
          <p:nvPr/>
        </p:nvCxnSpPr>
        <p:spPr>
          <a:xfrm>
            <a:off x="466813" y="18099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xmlns="" id="{F89E5014-27D8-901D-34F5-237ED02CEAF1}"/>
              </a:ext>
            </a:extLst>
          </p:cNvPr>
          <p:cNvCxnSpPr>
            <a:cxnSpLocks/>
          </p:cNvCxnSpPr>
          <p:nvPr/>
        </p:nvCxnSpPr>
        <p:spPr>
          <a:xfrm flipV="1">
            <a:off x="402892" y="1771536"/>
            <a:ext cx="7174" cy="2741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Box 173">
            <a:extLst>
              <a:ext uri="{FF2B5EF4-FFF2-40B4-BE49-F238E27FC236}">
                <a16:creationId xmlns:a16="http://schemas.microsoft.com/office/drawing/2014/main" xmlns="" id="{CCA8EC2C-629B-A378-166D-3D8C3ACBB77D}"/>
              </a:ext>
            </a:extLst>
          </p:cNvPr>
          <p:cNvSpPr txBox="1"/>
          <p:nvPr/>
        </p:nvSpPr>
        <p:spPr>
          <a:xfrm>
            <a:off x="353573" y="4289193"/>
            <a:ext cx="5757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H134D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xmlns="" id="{B359DC84-5126-BE57-6DE4-B7CE69D60068}"/>
              </a:ext>
            </a:extLst>
          </p:cNvPr>
          <p:cNvCxnSpPr>
            <a:cxnSpLocks/>
          </p:cNvCxnSpPr>
          <p:nvPr/>
        </p:nvCxnSpPr>
        <p:spPr>
          <a:xfrm flipV="1">
            <a:off x="7662897" y="1781666"/>
            <a:ext cx="0" cy="15049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TextBox 184">
            <a:extLst>
              <a:ext uri="{FF2B5EF4-FFF2-40B4-BE49-F238E27FC236}">
                <a16:creationId xmlns:a16="http://schemas.microsoft.com/office/drawing/2014/main" xmlns="" id="{42FE3C0B-5572-69C1-5C8A-0FCBDB6360F3}"/>
              </a:ext>
            </a:extLst>
          </p:cNvPr>
          <p:cNvSpPr txBox="1"/>
          <p:nvPr/>
        </p:nvSpPr>
        <p:spPr>
          <a:xfrm>
            <a:off x="7602452" y="3082878"/>
            <a:ext cx="249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G212 (ins)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xmlns="" id="{F7C40564-0CAA-F6F7-B0EF-2DB2871E0AFB}"/>
              </a:ext>
            </a:extLst>
          </p:cNvPr>
          <p:cNvCxnSpPr>
            <a:cxnSpLocks/>
          </p:cNvCxnSpPr>
          <p:nvPr/>
        </p:nvCxnSpPr>
        <p:spPr>
          <a:xfrm>
            <a:off x="1182757" y="1781666"/>
            <a:ext cx="0" cy="757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xmlns="" id="{8444A81E-DBD6-892E-0488-04A69B6577F1}"/>
              </a:ext>
            </a:extLst>
          </p:cNvPr>
          <p:cNvSpPr txBox="1"/>
          <p:nvPr/>
        </p:nvSpPr>
        <p:spPr>
          <a:xfrm>
            <a:off x="1136495" y="2333465"/>
            <a:ext cx="695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I142T</a:t>
            </a: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xmlns="" id="{13B0B588-0024-05B4-CA7E-B65D75A5DDC3}"/>
              </a:ext>
            </a:extLst>
          </p:cNvPr>
          <p:cNvCxnSpPr>
            <a:cxnSpLocks/>
          </p:cNvCxnSpPr>
          <p:nvPr/>
        </p:nvCxnSpPr>
        <p:spPr>
          <a:xfrm flipH="1" flipV="1">
            <a:off x="7060180" y="1771536"/>
            <a:ext cx="24997" cy="31787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xmlns="" id="{587E767A-C0E4-2CAF-ED0B-6879E253CE7B}"/>
              </a:ext>
            </a:extLst>
          </p:cNvPr>
          <p:cNvSpPr txBox="1"/>
          <p:nvPr/>
        </p:nvSpPr>
        <p:spPr>
          <a:xfrm flipH="1">
            <a:off x="7040970" y="4704996"/>
            <a:ext cx="615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F206V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xmlns="" id="{6200C55F-7E95-5FA4-C839-03F4EC12EACB}"/>
              </a:ext>
            </a:extLst>
          </p:cNvPr>
          <p:cNvCxnSpPr>
            <a:cxnSpLocks/>
          </p:cNvCxnSpPr>
          <p:nvPr/>
        </p:nvCxnSpPr>
        <p:spPr>
          <a:xfrm>
            <a:off x="7993931" y="1771536"/>
            <a:ext cx="0" cy="3004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xmlns="" id="{F9D303BE-91C3-41A6-A893-1EB49E743E76}"/>
              </a:ext>
            </a:extLst>
          </p:cNvPr>
          <p:cNvSpPr txBox="1"/>
          <p:nvPr/>
        </p:nvSpPr>
        <p:spPr>
          <a:xfrm>
            <a:off x="7927919" y="4582355"/>
            <a:ext cx="7527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G216R</a:t>
            </a:r>
          </a:p>
        </p:txBody>
      </p: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xmlns="" id="{32A5CC51-DDD1-B174-3DBF-E7262BE12B40}"/>
              </a:ext>
            </a:extLst>
          </p:cNvPr>
          <p:cNvCxnSpPr>
            <a:cxnSpLocks/>
          </p:cNvCxnSpPr>
          <p:nvPr/>
        </p:nvCxnSpPr>
        <p:spPr>
          <a:xfrm flipV="1">
            <a:off x="9012233" y="1809946"/>
            <a:ext cx="0" cy="1248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xmlns="" id="{55976213-39A6-6F0F-1DC8-FA5097953D86}"/>
              </a:ext>
            </a:extLst>
          </p:cNvPr>
          <p:cNvSpPr txBox="1"/>
          <p:nvPr/>
        </p:nvSpPr>
        <p:spPr>
          <a:xfrm>
            <a:off x="8946814" y="2853825"/>
            <a:ext cx="8389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D227V</a:t>
            </a: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xmlns="" id="{73F0DAC4-EA95-7179-0BB3-633EBAEF58C2}"/>
              </a:ext>
            </a:extLst>
          </p:cNvPr>
          <p:cNvCxnSpPr>
            <a:cxnSpLocks/>
          </p:cNvCxnSpPr>
          <p:nvPr/>
        </p:nvCxnSpPr>
        <p:spPr>
          <a:xfrm>
            <a:off x="9460578" y="1800520"/>
            <a:ext cx="0" cy="184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xmlns="" id="{C539D0A8-C920-9683-65F3-AF596C1732A7}"/>
              </a:ext>
            </a:extLst>
          </p:cNvPr>
          <p:cNvSpPr txBox="1"/>
          <p:nvPr/>
        </p:nvSpPr>
        <p:spPr>
          <a:xfrm>
            <a:off x="9397841" y="3418749"/>
            <a:ext cx="7070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H231Q</a:t>
            </a:r>
          </a:p>
        </p:txBody>
      </p: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xmlns="" id="{C8052586-6058-76B1-3A6D-6BEC458E53CE}"/>
              </a:ext>
            </a:extLst>
          </p:cNvPr>
          <p:cNvCxnSpPr>
            <a:cxnSpLocks/>
          </p:cNvCxnSpPr>
          <p:nvPr/>
        </p:nvCxnSpPr>
        <p:spPr>
          <a:xfrm>
            <a:off x="9771662" y="1781666"/>
            <a:ext cx="0" cy="1001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242">
            <a:extLst>
              <a:ext uri="{FF2B5EF4-FFF2-40B4-BE49-F238E27FC236}">
                <a16:creationId xmlns:a16="http://schemas.microsoft.com/office/drawing/2014/main" xmlns="" id="{65FE7FFD-EA25-E45B-F05D-BA855369D449}"/>
              </a:ext>
            </a:extLst>
          </p:cNvPr>
          <p:cNvSpPr txBox="1"/>
          <p:nvPr/>
        </p:nvSpPr>
        <p:spPr>
          <a:xfrm>
            <a:off x="9728575" y="2595075"/>
            <a:ext cx="822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A235T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xmlns="" id="{DCB87770-66B0-7342-ED90-AE0A8B3434DD}"/>
              </a:ext>
            </a:extLst>
          </p:cNvPr>
          <p:cNvSpPr txBox="1"/>
          <p:nvPr/>
        </p:nvSpPr>
        <p:spPr>
          <a:xfrm flipH="1">
            <a:off x="49936" y="6158489"/>
            <a:ext cx="6065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ins: insertion</a:t>
            </a:r>
          </a:p>
          <a:p>
            <a:r>
              <a:rPr lang="en-US" dirty="0"/>
              <a:t>del: deletion</a:t>
            </a:r>
          </a:p>
        </p:txBody>
      </p:sp>
    </p:spTree>
    <p:extLst>
      <p:ext uri="{BB962C8B-B14F-4D97-AF65-F5344CB8AC3E}">
        <p14:creationId xmlns:p14="http://schemas.microsoft.com/office/powerpoint/2010/main" val="252038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FC8C2BE-D86D-BC1F-88F1-C198E0E52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1079"/>
            <a:ext cx="12192000" cy="61595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948C6C4-F505-EE4C-7029-46A64288A17A}"/>
              </a:ext>
            </a:extLst>
          </p:cNvPr>
          <p:cNvCxnSpPr>
            <a:cxnSpLocks/>
          </p:cNvCxnSpPr>
          <p:nvPr/>
        </p:nvCxnSpPr>
        <p:spPr>
          <a:xfrm flipV="1">
            <a:off x="5816338" y="1772239"/>
            <a:ext cx="0" cy="9803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1925DF8-4411-417F-3078-3D6599A8BD69}"/>
              </a:ext>
            </a:extLst>
          </p:cNvPr>
          <p:cNvSpPr txBox="1"/>
          <p:nvPr/>
        </p:nvSpPr>
        <p:spPr>
          <a:xfrm>
            <a:off x="5759781" y="2510681"/>
            <a:ext cx="15079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N322fs (duplication)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D1D3FDF0-97B1-A71E-AE5B-2C140DE52A10}"/>
              </a:ext>
            </a:extLst>
          </p:cNvPr>
          <p:cNvCxnSpPr>
            <a:cxnSpLocks/>
          </p:cNvCxnSpPr>
          <p:nvPr/>
        </p:nvCxnSpPr>
        <p:spPr>
          <a:xfrm flipV="1">
            <a:off x="5731497" y="1772239"/>
            <a:ext cx="0" cy="19513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A5F29CD-3205-CF8E-A348-4A7A652D0CC2}"/>
              </a:ext>
            </a:extLst>
          </p:cNvPr>
          <p:cNvSpPr txBox="1"/>
          <p:nvPr/>
        </p:nvSpPr>
        <p:spPr>
          <a:xfrm>
            <a:off x="5667166" y="3518179"/>
            <a:ext cx="1256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T321fs (del)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0A17755A-B66F-DF89-7EC5-5E429D46A288}"/>
              </a:ext>
            </a:extLst>
          </p:cNvPr>
          <p:cNvCxnSpPr>
            <a:cxnSpLocks/>
          </p:cNvCxnSpPr>
          <p:nvPr/>
        </p:nvCxnSpPr>
        <p:spPr>
          <a:xfrm flipV="1">
            <a:off x="4355184" y="1772239"/>
            <a:ext cx="0" cy="6787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0FB3CC5-24F8-AAA4-0346-D597AC24B923}"/>
              </a:ext>
            </a:extLst>
          </p:cNvPr>
          <p:cNvSpPr txBox="1"/>
          <p:nvPr/>
        </p:nvSpPr>
        <p:spPr>
          <a:xfrm>
            <a:off x="4314348" y="2052683"/>
            <a:ext cx="742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N307fs</a:t>
            </a:r>
          </a:p>
          <a:p>
            <a:r>
              <a:rPr lang="en-US" sz="1100" dirty="0"/>
              <a:t>(del)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E715B18D-0EBF-CAF1-2A6A-D20564635D2B}"/>
              </a:ext>
            </a:extLst>
          </p:cNvPr>
          <p:cNvCxnSpPr>
            <a:cxnSpLocks/>
          </p:cNvCxnSpPr>
          <p:nvPr/>
        </p:nvCxnSpPr>
        <p:spPr>
          <a:xfrm flipV="1">
            <a:off x="6212264" y="1772239"/>
            <a:ext cx="0" cy="575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9E71712-63F8-050E-BCBC-B2957A918BF7}"/>
              </a:ext>
            </a:extLst>
          </p:cNvPr>
          <p:cNvSpPr txBox="1"/>
          <p:nvPr/>
        </p:nvSpPr>
        <p:spPr>
          <a:xfrm>
            <a:off x="6163056" y="2104550"/>
            <a:ext cx="659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R327X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BD8E6FB3-4BC3-D015-6CE6-3C1EE3623A65}"/>
              </a:ext>
            </a:extLst>
          </p:cNvPr>
          <p:cNvCxnSpPr>
            <a:cxnSpLocks/>
          </p:cNvCxnSpPr>
          <p:nvPr/>
        </p:nvCxnSpPr>
        <p:spPr>
          <a:xfrm>
            <a:off x="5354425" y="1772239"/>
            <a:ext cx="0" cy="30919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558E7FC-432C-58DD-987A-724FDD2C64D9}"/>
              </a:ext>
            </a:extLst>
          </p:cNvPr>
          <p:cNvSpPr txBox="1"/>
          <p:nvPr/>
        </p:nvSpPr>
        <p:spPr>
          <a:xfrm flipH="1">
            <a:off x="5303519" y="4600281"/>
            <a:ext cx="679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E318X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29BE1B79-4DD7-29B1-5586-710D0E234A7F}"/>
              </a:ext>
            </a:extLst>
          </p:cNvPr>
          <p:cNvCxnSpPr>
            <a:cxnSpLocks/>
          </p:cNvCxnSpPr>
          <p:nvPr/>
        </p:nvCxnSpPr>
        <p:spPr>
          <a:xfrm flipV="1">
            <a:off x="2262433" y="1772239"/>
            <a:ext cx="0" cy="575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3D10B44-7692-D102-10A7-B85C9ADBA34A}"/>
              </a:ext>
            </a:extLst>
          </p:cNvPr>
          <p:cNvSpPr txBox="1"/>
          <p:nvPr/>
        </p:nvSpPr>
        <p:spPr>
          <a:xfrm>
            <a:off x="2216626" y="2122539"/>
            <a:ext cx="742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Q284T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CF4CE6D1-FB5C-D676-CECE-F1B3384264D9}"/>
              </a:ext>
            </a:extLst>
          </p:cNvPr>
          <p:cNvCxnSpPr>
            <a:cxnSpLocks/>
          </p:cNvCxnSpPr>
          <p:nvPr/>
        </p:nvCxnSpPr>
        <p:spPr>
          <a:xfrm>
            <a:off x="8229600" y="1772239"/>
            <a:ext cx="0" cy="575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6079CC5-A30A-5AE4-B1F8-99371393A19A}"/>
              </a:ext>
            </a:extLst>
          </p:cNvPr>
          <p:cNvSpPr txBox="1"/>
          <p:nvPr/>
        </p:nvSpPr>
        <p:spPr>
          <a:xfrm>
            <a:off x="8208665" y="2126579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A349G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D6905937-0F2D-1787-9F1C-5A82879ABAB0}"/>
              </a:ext>
            </a:extLst>
          </p:cNvPr>
          <p:cNvCxnSpPr>
            <a:cxnSpLocks/>
          </p:cNvCxnSpPr>
          <p:nvPr/>
        </p:nvCxnSpPr>
        <p:spPr>
          <a:xfrm flipV="1">
            <a:off x="7598004" y="1772239"/>
            <a:ext cx="0" cy="328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904DDE3-1F60-C6C0-B7D9-16137E30BD98}"/>
              </a:ext>
            </a:extLst>
          </p:cNvPr>
          <p:cNvSpPr txBox="1"/>
          <p:nvPr/>
        </p:nvSpPr>
        <p:spPr>
          <a:xfrm>
            <a:off x="7529150" y="1890470"/>
            <a:ext cx="6315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T341R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32435211-AEDB-5520-9244-E0B32238FC73}"/>
              </a:ext>
            </a:extLst>
          </p:cNvPr>
          <p:cNvCxnSpPr>
            <a:cxnSpLocks/>
          </p:cNvCxnSpPr>
          <p:nvPr/>
        </p:nvCxnSpPr>
        <p:spPr>
          <a:xfrm flipV="1">
            <a:off x="7136091" y="1772239"/>
            <a:ext cx="0" cy="1000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42B2C47B-C1EF-4E4E-F5BE-5EABC8A34297}"/>
              </a:ext>
            </a:extLst>
          </p:cNvPr>
          <p:cNvSpPr txBox="1"/>
          <p:nvPr/>
        </p:nvSpPr>
        <p:spPr>
          <a:xfrm>
            <a:off x="7095744" y="2549214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M337K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093709D3-8D18-F0D1-8BDB-E4184F566E23}"/>
              </a:ext>
            </a:extLst>
          </p:cNvPr>
          <p:cNvCxnSpPr>
            <a:cxnSpLocks/>
          </p:cNvCxnSpPr>
          <p:nvPr/>
        </p:nvCxnSpPr>
        <p:spPr>
          <a:xfrm flipH="1">
            <a:off x="5275237" y="1772239"/>
            <a:ext cx="5651" cy="3535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AE5AD073-081F-7F57-05CD-277B3DA59C12}"/>
              </a:ext>
            </a:extLst>
          </p:cNvPr>
          <p:cNvSpPr txBox="1"/>
          <p:nvPr/>
        </p:nvSpPr>
        <p:spPr>
          <a:xfrm>
            <a:off x="5220401" y="5078269"/>
            <a:ext cx="6847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L317V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4080E4ED-6204-40A1-77D1-5B8DEEF49714}"/>
              </a:ext>
            </a:extLst>
          </p:cNvPr>
          <p:cNvCxnSpPr>
            <a:cxnSpLocks/>
          </p:cNvCxnSpPr>
          <p:nvPr/>
        </p:nvCxnSpPr>
        <p:spPr>
          <a:xfrm>
            <a:off x="4194928" y="1772239"/>
            <a:ext cx="0" cy="1348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015C557-7C35-2FF7-D813-7FAB40DB2DEF}"/>
              </a:ext>
            </a:extLst>
          </p:cNvPr>
          <p:cNvSpPr txBox="1"/>
          <p:nvPr/>
        </p:nvSpPr>
        <p:spPr>
          <a:xfrm>
            <a:off x="4158943" y="2912129"/>
            <a:ext cx="603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A305S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CACFFA14-C474-15C4-432C-66F6A0C58CEC}"/>
              </a:ext>
            </a:extLst>
          </p:cNvPr>
          <p:cNvCxnSpPr>
            <a:cxnSpLocks/>
          </p:cNvCxnSpPr>
          <p:nvPr/>
        </p:nvCxnSpPr>
        <p:spPr>
          <a:xfrm flipV="1">
            <a:off x="2102177" y="1781666"/>
            <a:ext cx="0" cy="8598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D857F121-9D5D-BD5D-0A57-E3EC9664907F}"/>
              </a:ext>
            </a:extLst>
          </p:cNvPr>
          <p:cNvSpPr txBox="1"/>
          <p:nvPr/>
        </p:nvSpPr>
        <p:spPr>
          <a:xfrm>
            <a:off x="2053944" y="2418409"/>
            <a:ext cx="7428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M282I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34FE247D-8F01-4CF8-A554-85E483FACC2D}"/>
              </a:ext>
            </a:extLst>
          </p:cNvPr>
          <p:cNvCxnSpPr>
            <a:cxnSpLocks/>
          </p:cNvCxnSpPr>
          <p:nvPr/>
        </p:nvCxnSpPr>
        <p:spPr>
          <a:xfrm flipV="1">
            <a:off x="1253765" y="1781666"/>
            <a:ext cx="0" cy="15365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148A805C-1C1F-4163-A1A7-7CE17F8CCA88}"/>
              </a:ext>
            </a:extLst>
          </p:cNvPr>
          <p:cNvSpPr txBox="1"/>
          <p:nvPr/>
        </p:nvSpPr>
        <p:spPr>
          <a:xfrm>
            <a:off x="1205533" y="3065126"/>
            <a:ext cx="734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G273S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79AB06C8-BF60-D3D3-F282-83B4FBFAE8AF}"/>
              </a:ext>
            </a:extLst>
          </p:cNvPr>
          <p:cNvCxnSpPr>
            <a:cxnSpLocks/>
          </p:cNvCxnSpPr>
          <p:nvPr/>
        </p:nvCxnSpPr>
        <p:spPr>
          <a:xfrm flipV="1">
            <a:off x="245097" y="1781666"/>
            <a:ext cx="0" cy="701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739931DE-CEC9-FA33-8AEC-A496F0BF7B0B}"/>
              </a:ext>
            </a:extLst>
          </p:cNvPr>
          <p:cNvSpPr txBox="1"/>
          <p:nvPr/>
        </p:nvSpPr>
        <p:spPr>
          <a:xfrm>
            <a:off x="201207" y="2266811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E262D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6D1A5F7C-E929-9701-9F9C-4EC01E3A65D0}"/>
              </a:ext>
            </a:extLst>
          </p:cNvPr>
          <p:cNvSpPr txBox="1"/>
          <p:nvPr/>
        </p:nvSpPr>
        <p:spPr>
          <a:xfrm flipH="1">
            <a:off x="49936" y="6158489"/>
            <a:ext cx="6065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ins: insertion</a:t>
            </a:r>
          </a:p>
          <a:p>
            <a:r>
              <a:rPr lang="en-US" dirty="0"/>
              <a:t>del: deletion</a:t>
            </a:r>
          </a:p>
        </p:txBody>
      </p:sp>
    </p:spTree>
    <p:extLst>
      <p:ext uri="{BB962C8B-B14F-4D97-AF65-F5344CB8AC3E}">
        <p14:creationId xmlns:p14="http://schemas.microsoft.com/office/powerpoint/2010/main" val="54834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87D62E-F093-66CC-8CD0-5A70A00B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A1CB04-6F1A-B9A0-FD03-CE92579E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/>
              <a:t>School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sz="2400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/>
              <a:t>Program Review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000" dirty="0"/>
              <a:t>Journal club/research updates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000" dirty="0"/>
              <a:t>Workload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000" dirty="0"/>
              <a:t>Favorite/least favorite activities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sz="2400" dirty="0"/>
          </a:p>
          <a:p>
            <a:pPr>
              <a:lnSpc>
                <a:spcPct val="150000"/>
              </a:lnSpc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93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9897</TotalTime>
  <Words>219</Words>
  <Application>Microsoft Office PowerPoint</Application>
  <PresentationFormat>Custom</PresentationFormat>
  <Paragraphs>111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Reflection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</dc:creator>
  <cp:lastModifiedBy>George Chiu</cp:lastModifiedBy>
  <cp:revision>10</cp:revision>
  <dcterms:created xsi:type="dcterms:W3CDTF">2022-08-12T21:43:31Z</dcterms:created>
  <dcterms:modified xsi:type="dcterms:W3CDTF">2022-08-19T18:50:46Z</dcterms:modified>
</cp:coreProperties>
</file>