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1"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Hind Vadodara Light" panose="020B0604020202020204" charset="0"/>
      <p:regular r:id="rId20"/>
      <p:bold r:id="rId21"/>
    </p:embeddedFont>
    <p:embeddedFont>
      <p:font typeface="Hind Vadodara Medium" panose="020B0604020202020204" charset="0"/>
      <p:regular r:id="rId22"/>
      <p:bold r:id="rId23"/>
    </p:embeddedFont>
    <p:embeddedFont>
      <p:font typeface="Teko Light" panose="020B0604020202020204" charset="0"/>
      <p:regular r:id="rId24"/>
      <p:bold r:id="rId25"/>
    </p:embeddedFont>
    <p:embeddedFont>
      <p:font typeface="Fira Sans Extra Condensed Medium" panose="020B0604020202020204"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2880">
          <p15:clr>
            <a:srgbClr val="9AA0A6"/>
          </p15:clr>
        </p15:guide>
        <p15:guide id="2" orient="horz" pos="2846">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9" d="100"/>
          <a:sy n="119" d="100"/>
        </p:scale>
        <p:origin x="-394" y="10"/>
      </p:cViewPr>
      <p:guideLst>
        <p:guide orient="horz" pos="2846"/>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90631065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63da1a438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63da1a43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47c2d74166_0_2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147c2d74166_0_2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Infants with RRM2B-MDS have weak muscle tone and do not grow or gain weight at the expected rate. Many have smaller than normal head size. Because of muscle weakness, affected infants often have difficulty controlling head movements and may experience delays in the development of other motor skills, such as rolling over or sitting up. Some people with RRM2B-MDS have a digestive problem called gastrointestinal dysmotility. For this the muscles and nerves of the digestive system don’t effectively move food through the digestive tract. This disorder can lead to difficulty swallowing, vomiting and diarrhea, and may result in failure to thrive. Less commonly, patients with RRM2B-MDS experience hearing loss, which is caused by nerve damage in the inner ear. And like we said before, it will live into early childhood. And if Mutation happen in RRM2B gene, the amount of RNR will reduce.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63e8071fd6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63e8071fd6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63e8071fd6_2_9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63e8071fd6_2_9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used 5 different database in total to make up my data. And These are the five.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g63e8071fd6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1" name="Google Shape;331;g63e8071fd6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5"/>
        <p:cNvGrpSpPr/>
        <p:nvPr/>
      </p:nvGrpSpPr>
      <p:grpSpPr>
        <a:xfrm>
          <a:off x="0" y="0"/>
          <a:ext cx="0" cy="0"/>
          <a:chOff x="0" y="0"/>
          <a:chExt cx="0" cy="0"/>
        </a:xfrm>
      </p:grpSpPr>
      <p:sp>
        <p:nvSpPr>
          <p:cNvPr id="336" name="Google Shape;336;g12f10f73f827939d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7" name="Google Shape;337;g12f10f73f827939d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the the conditions and their abbreviation, we usually will uses abbreviation in the data to make it clean and clear.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145ed4f5f9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3" name="Google Shape;343;g145ed4f5f9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are the four variant type that shows up in the data, and this is an picture of what will the data looks like after analyzing and organizing it.</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4d5fd143ecfa8e43_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 name="Google Shape;351;g4d5fd143ecfa8e43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6320de4b7d_0_4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6320de4b7d_0_4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70c12e5f0d_1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 name="Google Shape;129;g70c12e5f0d_1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the table of contents what I’m going to talk for today.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6320de4b7d_0_1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6320de4b7d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Mitochondrial disease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6320de4b7d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6320de4b7d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There have many type of mitochondrial disease, one of them is MDD. For MDD, a pure myopathic wil form by mutations in TK2, and RRM2B genes, and a hepatocerabral syndrome will form by mutations in DGUOK, MPV17, POLG, PEO1, SULCA2, SULG1 genes. The Hepatocerebreal syndromes also involving a progressive encephalopathy with liver.</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59a3b2b6d2080c4a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59a3b2b6d2080c4a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A group of rare genetic disorders that limit the number of mitochondrial inside cells, and also associated with defects in mtDNA maintenance. It caused by mutations in nuclear genes function in dNTP synthesis or mtDNA replication. mtDNA depletion caused by a mutation in genes of TK2, SUCLA2, SUCLG1, RRM2B, TYMP, DGUOK; and insufficient mtDNA is caused by a mutation in genes of POLG, C10orf2, MPV17.</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63da1a4385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63da1a4385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g6321c206cc_0_4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9" name="Google Shape;259;g6321c206cc_0_4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Ribonucleotide reductase also known as RNR, it is The key enzyme that mediates the synthesis of deoxyribonucleotides. RNR enzyme convert ribonucleotides to deoxyribonucleotides, the building blocks for DNA replication and repair.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63e8071fd6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63e8071fd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147c2d74166_0_2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147c2d74166_0_2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RRM2B is the gene provides p53 inducible small subunit for making one piece of RNR protein. To form it, two copies of p53R2 are attached to two copies of another protein called R1. There’s a RRM2B related mitochondrial DNA depletion syndrome called encephalomyopathic form with renal tubulopathy. It begins in infancy and affects multiple body systems. It also associated with brain dysfunction combined with muscle weakness. </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481725" y="1331450"/>
            <a:ext cx="4180500" cy="17451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lt2"/>
              </a:buClr>
              <a:buSzPts val="5200"/>
              <a:buNone/>
              <a:defRPr sz="6000"/>
            </a:lvl1pPr>
            <a:lvl2pPr lvl="1" algn="ctr">
              <a:spcBef>
                <a:spcPts val="0"/>
              </a:spcBef>
              <a:spcAft>
                <a:spcPts val="0"/>
              </a:spcAft>
              <a:buClr>
                <a:schemeClr val="lt2"/>
              </a:buClr>
              <a:buSzPts val="5200"/>
              <a:buNone/>
              <a:defRPr sz="5200">
                <a:solidFill>
                  <a:schemeClr val="lt2"/>
                </a:solidFill>
              </a:defRPr>
            </a:lvl2pPr>
            <a:lvl3pPr lvl="2" algn="ctr">
              <a:spcBef>
                <a:spcPts val="0"/>
              </a:spcBef>
              <a:spcAft>
                <a:spcPts val="0"/>
              </a:spcAft>
              <a:buClr>
                <a:schemeClr val="lt2"/>
              </a:buClr>
              <a:buSzPts val="5200"/>
              <a:buNone/>
              <a:defRPr sz="5200">
                <a:solidFill>
                  <a:schemeClr val="lt2"/>
                </a:solidFill>
              </a:defRPr>
            </a:lvl3pPr>
            <a:lvl4pPr lvl="3" algn="ctr">
              <a:spcBef>
                <a:spcPts val="0"/>
              </a:spcBef>
              <a:spcAft>
                <a:spcPts val="0"/>
              </a:spcAft>
              <a:buClr>
                <a:schemeClr val="lt2"/>
              </a:buClr>
              <a:buSzPts val="5200"/>
              <a:buNone/>
              <a:defRPr sz="5200">
                <a:solidFill>
                  <a:schemeClr val="lt2"/>
                </a:solidFill>
              </a:defRPr>
            </a:lvl4pPr>
            <a:lvl5pPr lvl="4" algn="ctr">
              <a:spcBef>
                <a:spcPts val="0"/>
              </a:spcBef>
              <a:spcAft>
                <a:spcPts val="0"/>
              </a:spcAft>
              <a:buClr>
                <a:schemeClr val="lt2"/>
              </a:buClr>
              <a:buSzPts val="5200"/>
              <a:buNone/>
              <a:defRPr sz="5200">
                <a:solidFill>
                  <a:schemeClr val="lt2"/>
                </a:solidFill>
              </a:defRPr>
            </a:lvl5pPr>
            <a:lvl6pPr lvl="5" algn="ctr">
              <a:spcBef>
                <a:spcPts val="0"/>
              </a:spcBef>
              <a:spcAft>
                <a:spcPts val="0"/>
              </a:spcAft>
              <a:buClr>
                <a:schemeClr val="lt2"/>
              </a:buClr>
              <a:buSzPts val="5200"/>
              <a:buNone/>
              <a:defRPr sz="5200">
                <a:solidFill>
                  <a:schemeClr val="lt2"/>
                </a:solidFill>
              </a:defRPr>
            </a:lvl6pPr>
            <a:lvl7pPr lvl="6" algn="ctr">
              <a:spcBef>
                <a:spcPts val="0"/>
              </a:spcBef>
              <a:spcAft>
                <a:spcPts val="0"/>
              </a:spcAft>
              <a:buClr>
                <a:schemeClr val="lt2"/>
              </a:buClr>
              <a:buSzPts val="5200"/>
              <a:buNone/>
              <a:defRPr sz="5200">
                <a:solidFill>
                  <a:schemeClr val="lt2"/>
                </a:solidFill>
              </a:defRPr>
            </a:lvl7pPr>
            <a:lvl8pPr lvl="7" algn="ctr">
              <a:spcBef>
                <a:spcPts val="0"/>
              </a:spcBef>
              <a:spcAft>
                <a:spcPts val="0"/>
              </a:spcAft>
              <a:buClr>
                <a:schemeClr val="lt2"/>
              </a:buClr>
              <a:buSzPts val="5200"/>
              <a:buNone/>
              <a:defRPr sz="5200">
                <a:solidFill>
                  <a:schemeClr val="lt2"/>
                </a:solidFill>
              </a:defRPr>
            </a:lvl8pPr>
            <a:lvl9pPr lvl="8" algn="ctr">
              <a:spcBef>
                <a:spcPts val="0"/>
              </a:spcBef>
              <a:spcAft>
                <a:spcPts val="0"/>
              </a:spcAft>
              <a:buClr>
                <a:schemeClr val="lt2"/>
              </a:buClr>
              <a:buSzPts val="5200"/>
              <a:buNone/>
              <a:defRPr sz="5200">
                <a:solidFill>
                  <a:schemeClr val="lt2"/>
                </a:solidFill>
              </a:defRPr>
            </a:lvl9pPr>
          </a:lstStyle>
          <a:p>
            <a:endParaRPr/>
          </a:p>
        </p:txBody>
      </p:sp>
      <p:sp>
        <p:nvSpPr>
          <p:cNvPr id="10" name="Google Shape;10;p2"/>
          <p:cNvSpPr txBox="1">
            <a:spLocks noGrp="1"/>
          </p:cNvSpPr>
          <p:nvPr>
            <p:ph type="subTitle" idx="1"/>
          </p:nvPr>
        </p:nvSpPr>
        <p:spPr>
          <a:xfrm>
            <a:off x="3335000" y="3257551"/>
            <a:ext cx="2473800" cy="477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4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picture">
  <p:cSld name="CUSTOM_12">
    <p:spTree>
      <p:nvGrpSpPr>
        <p:cNvPr id="1" name="Shape 37"/>
        <p:cNvGrpSpPr/>
        <p:nvPr/>
      </p:nvGrpSpPr>
      <p:grpSpPr>
        <a:xfrm>
          <a:off x="0" y="0"/>
          <a:ext cx="0" cy="0"/>
          <a:chOff x="0" y="0"/>
          <a:chExt cx="0" cy="0"/>
        </a:xfrm>
      </p:grpSpPr>
      <p:sp>
        <p:nvSpPr>
          <p:cNvPr id="38" name="Google Shape;38;p11"/>
          <p:cNvSpPr txBox="1">
            <a:spLocks noGrp="1"/>
          </p:cNvSpPr>
          <p:nvPr>
            <p:ph type="title"/>
          </p:nvPr>
        </p:nvSpPr>
        <p:spPr>
          <a:xfrm>
            <a:off x="625844" y="195325"/>
            <a:ext cx="2649300" cy="1838400"/>
          </a:xfrm>
          <a:prstGeom prst="rect">
            <a:avLst/>
          </a:prstGeom>
        </p:spPr>
        <p:txBody>
          <a:bodyPr spcFirstLastPara="1" wrap="square" lIns="91425" tIns="91425" rIns="91425" bIns="91425" anchor="ctr" anchorCtr="0">
            <a:noAutofit/>
          </a:bodyPr>
          <a:lstStyle>
            <a:lvl1pPr lvl="0" rtl="0">
              <a:spcBef>
                <a:spcPts val="0"/>
              </a:spcBef>
              <a:spcAft>
                <a:spcPts val="0"/>
              </a:spcAft>
              <a:buNone/>
              <a:defRPr>
                <a:solidFill>
                  <a:schemeClr val="accent4"/>
                </a:solidFill>
              </a:defRPr>
            </a:lvl1pPr>
            <a:lvl2pPr lvl="1" rtl="0">
              <a:spcBef>
                <a:spcPts val="0"/>
              </a:spcBef>
              <a:spcAft>
                <a:spcPts val="0"/>
              </a:spcAft>
              <a:buNone/>
              <a:defRPr>
                <a:solidFill>
                  <a:schemeClr val="accent4"/>
                </a:solidFill>
              </a:defRPr>
            </a:lvl2pPr>
            <a:lvl3pPr lvl="2" rtl="0">
              <a:spcBef>
                <a:spcPts val="0"/>
              </a:spcBef>
              <a:spcAft>
                <a:spcPts val="0"/>
              </a:spcAft>
              <a:buNone/>
              <a:defRPr>
                <a:solidFill>
                  <a:schemeClr val="accent4"/>
                </a:solidFill>
              </a:defRPr>
            </a:lvl3pPr>
            <a:lvl4pPr lvl="3" rtl="0">
              <a:spcBef>
                <a:spcPts val="0"/>
              </a:spcBef>
              <a:spcAft>
                <a:spcPts val="0"/>
              </a:spcAft>
              <a:buNone/>
              <a:defRPr>
                <a:solidFill>
                  <a:schemeClr val="accent4"/>
                </a:solidFill>
              </a:defRPr>
            </a:lvl4pPr>
            <a:lvl5pPr lvl="4" rtl="0">
              <a:spcBef>
                <a:spcPts val="0"/>
              </a:spcBef>
              <a:spcAft>
                <a:spcPts val="0"/>
              </a:spcAft>
              <a:buNone/>
              <a:defRPr>
                <a:solidFill>
                  <a:schemeClr val="accent4"/>
                </a:solidFill>
              </a:defRPr>
            </a:lvl5pPr>
            <a:lvl6pPr lvl="5" rtl="0">
              <a:spcBef>
                <a:spcPts val="0"/>
              </a:spcBef>
              <a:spcAft>
                <a:spcPts val="0"/>
              </a:spcAft>
              <a:buNone/>
              <a:defRPr>
                <a:solidFill>
                  <a:schemeClr val="accent4"/>
                </a:solidFill>
              </a:defRPr>
            </a:lvl6pPr>
            <a:lvl7pPr lvl="6" rtl="0">
              <a:spcBef>
                <a:spcPts val="0"/>
              </a:spcBef>
              <a:spcAft>
                <a:spcPts val="0"/>
              </a:spcAft>
              <a:buNone/>
              <a:defRPr>
                <a:solidFill>
                  <a:schemeClr val="accent4"/>
                </a:solidFill>
              </a:defRPr>
            </a:lvl7pPr>
            <a:lvl8pPr lvl="7" rtl="0">
              <a:spcBef>
                <a:spcPts val="0"/>
              </a:spcBef>
              <a:spcAft>
                <a:spcPts val="0"/>
              </a:spcAft>
              <a:buNone/>
              <a:defRPr>
                <a:solidFill>
                  <a:schemeClr val="accent4"/>
                </a:solidFill>
              </a:defRPr>
            </a:lvl8pPr>
            <a:lvl9pPr lvl="8" rtl="0">
              <a:spcBef>
                <a:spcPts val="0"/>
              </a:spcBef>
              <a:spcAft>
                <a:spcPts val="0"/>
              </a:spcAft>
              <a:buNone/>
              <a:defRPr>
                <a:solidFill>
                  <a:schemeClr val="accent4"/>
                </a:solidFill>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CUSTOM_9">
    <p:bg>
      <p:bgPr>
        <a:blipFill>
          <a:blip r:embed="rId2">
            <a:alphaModFix/>
          </a:blip>
          <a:stretch>
            <a:fillRect/>
          </a:stretch>
        </a:blipFill>
        <a:effectLst/>
      </p:bgPr>
    </p:bg>
    <p:spTree>
      <p:nvGrpSpPr>
        <p:cNvPr id="1" name="Shape 39"/>
        <p:cNvGrpSpPr/>
        <p:nvPr/>
      </p:nvGrpSpPr>
      <p:grpSpPr>
        <a:xfrm>
          <a:off x="0" y="0"/>
          <a:ext cx="0" cy="0"/>
          <a:chOff x="0" y="0"/>
          <a:chExt cx="0" cy="0"/>
        </a:xfrm>
      </p:grpSpPr>
      <p:sp>
        <p:nvSpPr>
          <p:cNvPr id="40" name="Google Shape;40;p12"/>
          <p:cNvSpPr txBox="1">
            <a:spLocks noGrp="1"/>
          </p:cNvSpPr>
          <p:nvPr>
            <p:ph type="ctrTitle"/>
          </p:nvPr>
        </p:nvSpPr>
        <p:spPr>
          <a:xfrm flipH="1">
            <a:off x="773250" y="1735721"/>
            <a:ext cx="2504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41" name="Google Shape;41;p12"/>
          <p:cNvSpPr txBox="1">
            <a:spLocks noGrp="1"/>
          </p:cNvSpPr>
          <p:nvPr>
            <p:ph type="subTitle" idx="1"/>
          </p:nvPr>
        </p:nvSpPr>
        <p:spPr>
          <a:xfrm flipH="1">
            <a:off x="773250" y="2243946"/>
            <a:ext cx="2504100" cy="7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2" name="Google Shape;42;p12"/>
          <p:cNvSpPr txBox="1">
            <a:spLocks noGrp="1"/>
          </p:cNvSpPr>
          <p:nvPr>
            <p:ph type="title" idx="2" hasCustomPrompt="1"/>
          </p:nvPr>
        </p:nvSpPr>
        <p:spPr>
          <a:xfrm>
            <a:off x="1760724" y="1238601"/>
            <a:ext cx="5292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43" name="Google Shape;43;p12"/>
          <p:cNvSpPr txBox="1">
            <a:spLocks noGrp="1"/>
          </p:cNvSpPr>
          <p:nvPr>
            <p:ph type="ctrTitle" idx="3"/>
          </p:nvPr>
        </p:nvSpPr>
        <p:spPr>
          <a:xfrm flipH="1">
            <a:off x="3379651" y="1735789"/>
            <a:ext cx="23847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44" name="Google Shape;44;p12"/>
          <p:cNvSpPr txBox="1">
            <a:spLocks noGrp="1"/>
          </p:cNvSpPr>
          <p:nvPr>
            <p:ph type="subTitle" idx="4"/>
          </p:nvPr>
        </p:nvSpPr>
        <p:spPr>
          <a:xfrm flipH="1">
            <a:off x="3277350" y="2243949"/>
            <a:ext cx="2589300" cy="7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200"/>
              <a:buNone/>
              <a:defRPr/>
            </a:lvl3pPr>
            <a:lvl4pPr lvl="3" algn="ctr" rtl="0">
              <a:lnSpc>
                <a:spcPct val="100000"/>
              </a:lnSpc>
              <a:spcBef>
                <a:spcPts val="0"/>
              </a:spcBef>
              <a:spcAft>
                <a:spcPts val="0"/>
              </a:spcAft>
              <a:buSzPts val="1200"/>
              <a:buNone/>
              <a:defRPr/>
            </a:lvl4pPr>
            <a:lvl5pPr lvl="4" algn="ctr" rtl="0">
              <a:lnSpc>
                <a:spcPct val="100000"/>
              </a:lnSpc>
              <a:spcBef>
                <a:spcPts val="0"/>
              </a:spcBef>
              <a:spcAft>
                <a:spcPts val="0"/>
              </a:spcAft>
              <a:buSzPts val="1200"/>
              <a:buNone/>
              <a:defRPr/>
            </a:lvl5pPr>
            <a:lvl6pPr lvl="5" algn="ctr" rtl="0">
              <a:lnSpc>
                <a:spcPct val="100000"/>
              </a:lnSpc>
              <a:spcBef>
                <a:spcPts val="0"/>
              </a:spcBef>
              <a:spcAft>
                <a:spcPts val="0"/>
              </a:spcAft>
              <a:buSzPts val="1200"/>
              <a:buNone/>
              <a:defRPr/>
            </a:lvl6pPr>
            <a:lvl7pPr lvl="6" algn="ctr" rtl="0">
              <a:lnSpc>
                <a:spcPct val="100000"/>
              </a:lnSpc>
              <a:spcBef>
                <a:spcPts val="0"/>
              </a:spcBef>
              <a:spcAft>
                <a:spcPts val="0"/>
              </a:spcAft>
              <a:buSzPts val="1200"/>
              <a:buNone/>
              <a:defRPr/>
            </a:lvl7pPr>
            <a:lvl8pPr lvl="7" algn="ctr" rtl="0">
              <a:lnSpc>
                <a:spcPct val="100000"/>
              </a:lnSpc>
              <a:spcBef>
                <a:spcPts val="0"/>
              </a:spcBef>
              <a:spcAft>
                <a:spcPts val="0"/>
              </a:spcAft>
              <a:buSzPts val="1200"/>
              <a:buNone/>
              <a:defRPr/>
            </a:lvl8pPr>
            <a:lvl9pPr lvl="8" algn="ctr" rtl="0">
              <a:lnSpc>
                <a:spcPct val="100000"/>
              </a:lnSpc>
              <a:spcBef>
                <a:spcPts val="0"/>
              </a:spcBef>
              <a:spcAft>
                <a:spcPts val="0"/>
              </a:spcAft>
              <a:buSzPts val="1200"/>
              <a:buNone/>
              <a:defRPr/>
            </a:lvl9pPr>
          </a:lstStyle>
          <a:p>
            <a:endParaRPr/>
          </a:p>
        </p:txBody>
      </p:sp>
      <p:sp>
        <p:nvSpPr>
          <p:cNvPr id="45" name="Google Shape;45;p12"/>
          <p:cNvSpPr txBox="1">
            <a:spLocks noGrp="1"/>
          </p:cNvSpPr>
          <p:nvPr>
            <p:ph type="title" idx="5" hasCustomPrompt="1"/>
          </p:nvPr>
        </p:nvSpPr>
        <p:spPr>
          <a:xfrm>
            <a:off x="4098299" y="1238612"/>
            <a:ext cx="9474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46" name="Google Shape;46;p12"/>
          <p:cNvSpPr txBox="1">
            <a:spLocks noGrp="1"/>
          </p:cNvSpPr>
          <p:nvPr>
            <p:ph type="ctrTitle" idx="6"/>
          </p:nvPr>
        </p:nvSpPr>
        <p:spPr>
          <a:xfrm flipH="1">
            <a:off x="5792712" y="1742097"/>
            <a:ext cx="2453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47" name="Google Shape;47;p12"/>
          <p:cNvSpPr txBox="1">
            <a:spLocks noGrp="1"/>
          </p:cNvSpPr>
          <p:nvPr>
            <p:ph type="subTitle" idx="7"/>
          </p:nvPr>
        </p:nvSpPr>
        <p:spPr>
          <a:xfrm flipH="1">
            <a:off x="5724613" y="2243940"/>
            <a:ext cx="2589300" cy="745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48" name="Google Shape;48;p12"/>
          <p:cNvSpPr txBox="1">
            <a:spLocks noGrp="1"/>
          </p:cNvSpPr>
          <p:nvPr>
            <p:ph type="title" idx="8" hasCustomPrompt="1"/>
          </p:nvPr>
        </p:nvSpPr>
        <p:spPr>
          <a:xfrm>
            <a:off x="6492612" y="1239070"/>
            <a:ext cx="10533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49" name="Google Shape;49;p12"/>
          <p:cNvSpPr txBox="1">
            <a:spLocks noGrp="1"/>
          </p:cNvSpPr>
          <p:nvPr>
            <p:ph type="ctrTitle" idx="9"/>
          </p:nvPr>
        </p:nvSpPr>
        <p:spPr>
          <a:xfrm flipH="1">
            <a:off x="2042356" y="3407989"/>
            <a:ext cx="2453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50" name="Google Shape;50;p12"/>
          <p:cNvSpPr txBox="1">
            <a:spLocks noGrp="1"/>
          </p:cNvSpPr>
          <p:nvPr>
            <p:ph type="subTitle" idx="13"/>
          </p:nvPr>
        </p:nvSpPr>
        <p:spPr>
          <a:xfrm flipH="1">
            <a:off x="2042356" y="3918766"/>
            <a:ext cx="24531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51" name="Google Shape;51;p12"/>
          <p:cNvSpPr txBox="1">
            <a:spLocks noGrp="1"/>
          </p:cNvSpPr>
          <p:nvPr>
            <p:ph type="title" idx="14" hasCustomPrompt="1"/>
          </p:nvPr>
        </p:nvSpPr>
        <p:spPr>
          <a:xfrm>
            <a:off x="2795206" y="2903084"/>
            <a:ext cx="9474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52" name="Google Shape;52;p12"/>
          <p:cNvSpPr txBox="1">
            <a:spLocks noGrp="1"/>
          </p:cNvSpPr>
          <p:nvPr>
            <p:ph type="ctrTitle" idx="15"/>
          </p:nvPr>
        </p:nvSpPr>
        <p:spPr>
          <a:xfrm flipH="1">
            <a:off x="4571146" y="3407989"/>
            <a:ext cx="24531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53" name="Google Shape;53;p12"/>
          <p:cNvSpPr txBox="1">
            <a:spLocks noGrp="1"/>
          </p:cNvSpPr>
          <p:nvPr>
            <p:ph type="subTitle" idx="16"/>
          </p:nvPr>
        </p:nvSpPr>
        <p:spPr>
          <a:xfrm flipH="1">
            <a:off x="4605346" y="3918766"/>
            <a:ext cx="23847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200"/>
              <a:buNone/>
              <a:defRPr/>
            </a:lvl3pPr>
            <a:lvl4pPr lvl="3" rtl="0">
              <a:lnSpc>
                <a:spcPct val="100000"/>
              </a:lnSpc>
              <a:spcBef>
                <a:spcPts val="0"/>
              </a:spcBef>
              <a:spcAft>
                <a:spcPts val="0"/>
              </a:spcAft>
              <a:buSzPts val="1200"/>
              <a:buNone/>
              <a:defRPr/>
            </a:lvl4pPr>
            <a:lvl5pPr lvl="4" rtl="0">
              <a:lnSpc>
                <a:spcPct val="100000"/>
              </a:lnSpc>
              <a:spcBef>
                <a:spcPts val="0"/>
              </a:spcBef>
              <a:spcAft>
                <a:spcPts val="0"/>
              </a:spcAft>
              <a:buSzPts val="1200"/>
              <a:buNone/>
              <a:defRPr/>
            </a:lvl5pPr>
            <a:lvl6pPr lvl="5" rtl="0">
              <a:lnSpc>
                <a:spcPct val="100000"/>
              </a:lnSpc>
              <a:spcBef>
                <a:spcPts val="0"/>
              </a:spcBef>
              <a:spcAft>
                <a:spcPts val="0"/>
              </a:spcAft>
              <a:buSzPts val="1200"/>
              <a:buNone/>
              <a:defRPr/>
            </a:lvl6pPr>
            <a:lvl7pPr lvl="6" rtl="0">
              <a:lnSpc>
                <a:spcPct val="100000"/>
              </a:lnSpc>
              <a:spcBef>
                <a:spcPts val="0"/>
              </a:spcBef>
              <a:spcAft>
                <a:spcPts val="0"/>
              </a:spcAft>
              <a:buSzPts val="1200"/>
              <a:buNone/>
              <a:defRPr/>
            </a:lvl7pPr>
            <a:lvl8pPr lvl="7" rtl="0">
              <a:lnSpc>
                <a:spcPct val="100000"/>
              </a:lnSpc>
              <a:spcBef>
                <a:spcPts val="0"/>
              </a:spcBef>
              <a:spcAft>
                <a:spcPts val="0"/>
              </a:spcAft>
              <a:buSzPts val="1200"/>
              <a:buNone/>
              <a:defRPr/>
            </a:lvl8pPr>
            <a:lvl9pPr lvl="8" rtl="0">
              <a:lnSpc>
                <a:spcPct val="100000"/>
              </a:lnSpc>
              <a:spcBef>
                <a:spcPts val="0"/>
              </a:spcBef>
              <a:spcAft>
                <a:spcPts val="0"/>
              </a:spcAft>
              <a:buSzPts val="1200"/>
              <a:buNone/>
              <a:defRPr/>
            </a:lvl9pPr>
          </a:lstStyle>
          <a:p>
            <a:endParaRPr/>
          </a:p>
        </p:txBody>
      </p:sp>
      <p:sp>
        <p:nvSpPr>
          <p:cNvPr id="54" name="Google Shape;54;p12"/>
          <p:cNvSpPr txBox="1">
            <a:spLocks noGrp="1"/>
          </p:cNvSpPr>
          <p:nvPr>
            <p:ph type="title" idx="17" hasCustomPrompt="1"/>
          </p:nvPr>
        </p:nvSpPr>
        <p:spPr>
          <a:xfrm>
            <a:off x="5323996" y="2903084"/>
            <a:ext cx="9474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3600"/>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
        <p:nvSpPr>
          <p:cNvPr id="55" name="Google Shape;55;p12"/>
          <p:cNvSpPr txBox="1">
            <a:spLocks noGrp="1"/>
          </p:cNvSpPr>
          <p:nvPr>
            <p:ph type="title" idx="18"/>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CUSTOM_1">
    <p:bg>
      <p:bgPr>
        <a:blipFill>
          <a:blip r:embed="rId2">
            <a:alphaModFix/>
          </a:blip>
          <a:stretch>
            <a:fillRect/>
          </a:stretch>
        </a:blipFill>
        <a:effectLst/>
      </p:bgPr>
    </p:bg>
    <p:spTree>
      <p:nvGrpSpPr>
        <p:cNvPr id="1" name="Shape 56"/>
        <p:cNvGrpSpPr/>
        <p:nvPr/>
      </p:nvGrpSpPr>
      <p:grpSpPr>
        <a:xfrm>
          <a:off x="0" y="0"/>
          <a:ext cx="0" cy="0"/>
          <a:chOff x="0" y="0"/>
          <a:chExt cx="0" cy="0"/>
        </a:xfrm>
      </p:grpSpPr>
      <p:sp>
        <p:nvSpPr>
          <p:cNvPr id="57" name="Google Shape;57;p13"/>
          <p:cNvSpPr txBox="1">
            <a:spLocks noGrp="1"/>
          </p:cNvSpPr>
          <p:nvPr>
            <p:ph type="ctrTitle"/>
          </p:nvPr>
        </p:nvSpPr>
        <p:spPr>
          <a:xfrm flipH="1">
            <a:off x="6552430" y="2010857"/>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58" name="Google Shape;58;p13"/>
          <p:cNvSpPr txBox="1">
            <a:spLocks noGrp="1"/>
          </p:cNvSpPr>
          <p:nvPr>
            <p:ph type="subTitle" idx="1"/>
          </p:nvPr>
        </p:nvSpPr>
        <p:spPr>
          <a:xfrm flipH="1">
            <a:off x="6472706" y="2473075"/>
            <a:ext cx="17199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59" name="Google Shape;59;p13"/>
          <p:cNvSpPr txBox="1">
            <a:spLocks noGrp="1"/>
          </p:cNvSpPr>
          <p:nvPr>
            <p:ph type="ctrTitle" idx="2"/>
          </p:nvPr>
        </p:nvSpPr>
        <p:spPr>
          <a:xfrm flipH="1">
            <a:off x="3791699" y="2463578"/>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60" name="Google Shape;60;p13"/>
          <p:cNvSpPr txBox="1">
            <a:spLocks noGrp="1"/>
          </p:cNvSpPr>
          <p:nvPr>
            <p:ph type="subTitle" idx="3"/>
          </p:nvPr>
        </p:nvSpPr>
        <p:spPr>
          <a:xfrm flipH="1">
            <a:off x="3791699" y="2938421"/>
            <a:ext cx="15606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61" name="Google Shape;61;p13"/>
          <p:cNvSpPr txBox="1">
            <a:spLocks noGrp="1"/>
          </p:cNvSpPr>
          <p:nvPr>
            <p:ph type="ctrTitle" idx="4"/>
          </p:nvPr>
        </p:nvSpPr>
        <p:spPr>
          <a:xfrm flipH="1">
            <a:off x="1071599" y="2010857"/>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62" name="Google Shape;62;p13"/>
          <p:cNvSpPr txBox="1">
            <a:spLocks noGrp="1"/>
          </p:cNvSpPr>
          <p:nvPr>
            <p:ph type="subTitle" idx="5"/>
          </p:nvPr>
        </p:nvSpPr>
        <p:spPr>
          <a:xfrm flipH="1">
            <a:off x="1071600" y="2473075"/>
            <a:ext cx="15606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63" name="Google Shape;63;p13"/>
          <p:cNvSpPr txBox="1">
            <a:spLocks noGrp="1"/>
          </p:cNvSpPr>
          <p:nvPr>
            <p:ph type="title" idx="6"/>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CUSTOM_1_1">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4"/>
          <p:cNvSpPr txBox="1">
            <a:spLocks noGrp="1"/>
          </p:cNvSpPr>
          <p:nvPr>
            <p:ph type="ctrTitle"/>
          </p:nvPr>
        </p:nvSpPr>
        <p:spPr>
          <a:xfrm flipH="1">
            <a:off x="5126168" y="3534082"/>
            <a:ext cx="18693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66" name="Google Shape;66;p14"/>
          <p:cNvSpPr txBox="1">
            <a:spLocks noGrp="1"/>
          </p:cNvSpPr>
          <p:nvPr>
            <p:ph type="subTitle" idx="1"/>
          </p:nvPr>
        </p:nvSpPr>
        <p:spPr>
          <a:xfrm flipH="1">
            <a:off x="5126168" y="2966850"/>
            <a:ext cx="18693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67" name="Google Shape;67;p14"/>
          <p:cNvSpPr txBox="1">
            <a:spLocks noGrp="1"/>
          </p:cNvSpPr>
          <p:nvPr>
            <p:ph type="ctrTitle" idx="2"/>
          </p:nvPr>
        </p:nvSpPr>
        <p:spPr>
          <a:xfrm flipH="1">
            <a:off x="5150318" y="2085436"/>
            <a:ext cx="1821000" cy="45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68" name="Google Shape;68;p14"/>
          <p:cNvSpPr txBox="1">
            <a:spLocks noGrp="1"/>
          </p:cNvSpPr>
          <p:nvPr>
            <p:ph type="subTitle" idx="3"/>
          </p:nvPr>
        </p:nvSpPr>
        <p:spPr>
          <a:xfrm flipH="1">
            <a:off x="5126168" y="1517150"/>
            <a:ext cx="18693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69" name="Google Shape;69;p14"/>
          <p:cNvSpPr txBox="1">
            <a:spLocks noGrp="1"/>
          </p:cNvSpPr>
          <p:nvPr>
            <p:ph type="ctrTitle" idx="4"/>
          </p:nvPr>
        </p:nvSpPr>
        <p:spPr>
          <a:xfrm flipH="1">
            <a:off x="2241967" y="2088936"/>
            <a:ext cx="1793700" cy="459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70" name="Google Shape;70;p14"/>
          <p:cNvSpPr txBox="1">
            <a:spLocks noGrp="1"/>
          </p:cNvSpPr>
          <p:nvPr>
            <p:ph type="subTitle" idx="5"/>
          </p:nvPr>
        </p:nvSpPr>
        <p:spPr>
          <a:xfrm flipH="1">
            <a:off x="2204167" y="1517160"/>
            <a:ext cx="18693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1" name="Google Shape;71;p14"/>
          <p:cNvSpPr txBox="1">
            <a:spLocks noGrp="1"/>
          </p:cNvSpPr>
          <p:nvPr>
            <p:ph type="ctrTitle" idx="6"/>
          </p:nvPr>
        </p:nvSpPr>
        <p:spPr>
          <a:xfrm flipH="1">
            <a:off x="2204167" y="3534082"/>
            <a:ext cx="1869300" cy="577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72" name="Google Shape;72;p14"/>
          <p:cNvSpPr txBox="1">
            <a:spLocks noGrp="1"/>
          </p:cNvSpPr>
          <p:nvPr>
            <p:ph type="subTitle" idx="7"/>
          </p:nvPr>
        </p:nvSpPr>
        <p:spPr>
          <a:xfrm flipH="1">
            <a:off x="2204167" y="2966850"/>
            <a:ext cx="1869300" cy="640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3" name="Google Shape;73;p14"/>
          <p:cNvSpPr txBox="1">
            <a:spLocks noGrp="1"/>
          </p:cNvSpPr>
          <p:nvPr>
            <p:ph type="title" idx="8"/>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ms 2">
  <p:cSld name="TITLE_AND_TWO_COLUMNS_1">
    <p:bg>
      <p:bgPr>
        <a:blipFill>
          <a:blip r:embed="rId2">
            <a:alphaModFix/>
          </a:blip>
          <a:stretch>
            <a:fillRect/>
          </a:stretch>
        </a:blipFill>
        <a:effectLst/>
      </p:bgPr>
    </p:bg>
    <p:spTree>
      <p:nvGrpSpPr>
        <p:cNvPr id="1" name="Shape 74"/>
        <p:cNvGrpSpPr/>
        <p:nvPr/>
      </p:nvGrpSpPr>
      <p:grpSpPr>
        <a:xfrm>
          <a:off x="0" y="0"/>
          <a:ext cx="0" cy="0"/>
          <a:chOff x="0" y="0"/>
          <a:chExt cx="0" cy="0"/>
        </a:xfrm>
      </p:grpSpPr>
      <p:sp>
        <p:nvSpPr>
          <p:cNvPr id="75" name="Google Shape;75;p15"/>
          <p:cNvSpPr txBox="1">
            <a:spLocks noGrp="1"/>
          </p:cNvSpPr>
          <p:nvPr>
            <p:ph type="ctrTitle"/>
          </p:nvPr>
        </p:nvSpPr>
        <p:spPr>
          <a:xfrm flipH="1">
            <a:off x="989230" y="2431689"/>
            <a:ext cx="20121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2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76" name="Google Shape;76;p15"/>
          <p:cNvSpPr txBox="1">
            <a:spLocks noGrp="1"/>
          </p:cNvSpPr>
          <p:nvPr>
            <p:ph type="subTitle" idx="1"/>
          </p:nvPr>
        </p:nvSpPr>
        <p:spPr>
          <a:xfrm flipH="1">
            <a:off x="715630" y="2828489"/>
            <a:ext cx="2285700" cy="875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7" name="Google Shape;77;p15"/>
          <p:cNvSpPr txBox="1">
            <a:spLocks noGrp="1"/>
          </p:cNvSpPr>
          <p:nvPr>
            <p:ph type="ctrTitle" idx="2"/>
          </p:nvPr>
        </p:nvSpPr>
        <p:spPr>
          <a:xfrm flipH="1">
            <a:off x="5754257" y="3249841"/>
            <a:ext cx="1560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2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78" name="Google Shape;78;p15"/>
          <p:cNvSpPr txBox="1">
            <a:spLocks noGrp="1"/>
          </p:cNvSpPr>
          <p:nvPr>
            <p:ph type="subTitle" idx="3"/>
          </p:nvPr>
        </p:nvSpPr>
        <p:spPr>
          <a:xfrm flipH="1">
            <a:off x="5754257" y="3646373"/>
            <a:ext cx="2285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79" name="Google Shape;79;p15"/>
          <p:cNvSpPr txBox="1">
            <a:spLocks noGrp="1"/>
          </p:cNvSpPr>
          <p:nvPr>
            <p:ph type="ctrTitle" idx="4"/>
          </p:nvPr>
        </p:nvSpPr>
        <p:spPr>
          <a:xfrm flipH="1">
            <a:off x="6095335" y="1398079"/>
            <a:ext cx="1560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200"/>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80" name="Google Shape;80;p15"/>
          <p:cNvSpPr txBox="1">
            <a:spLocks noGrp="1"/>
          </p:cNvSpPr>
          <p:nvPr>
            <p:ph type="subTitle" idx="5"/>
          </p:nvPr>
        </p:nvSpPr>
        <p:spPr>
          <a:xfrm flipH="1">
            <a:off x="6095335" y="1794611"/>
            <a:ext cx="2285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1" name="Google Shape;81;p15"/>
          <p:cNvSpPr txBox="1">
            <a:spLocks noGrp="1"/>
          </p:cNvSpPr>
          <p:nvPr>
            <p:ph type="title" idx="6"/>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six columns">
  <p:cSld name="CUSTOM_3">
    <p:bg>
      <p:bgPr>
        <a:blipFill>
          <a:blip r:embed="rId2">
            <a:alphaModFix/>
          </a:blip>
          <a:stretch>
            <a:fillRect/>
          </a:stretch>
        </a:blipFill>
        <a:effectLst/>
      </p:bgPr>
    </p:bg>
    <p:spTree>
      <p:nvGrpSpPr>
        <p:cNvPr id="1" name="Shape 82"/>
        <p:cNvGrpSpPr/>
        <p:nvPr/>
      </p:nvGrpSpPr>
      <p:grpSpPr>
        <a:xfrm>
          <a:off x="0" y="0"/>
          <a:ext cx="0" cy="0"/>
          <a:chOff x="0" y="0"/>
          <a:chExt cx="0" cy="0"/>
        </a:xfrm>
      </p:grpSpPr>
      <p:sp>
        <p:nvSpPr>
          <p:cNvPr id="83" name="Google Shape;83;p16"/>
          <p:cNvSpPr txBox="1">
            <a:spLocks noGrp="1"/>
          </p:cNvSpPr>
          <p:nvPr>
            <p:ph type="ctrTitle"/>
          </p:nvPr>
        </p:nvSpPr>
        <p:spPr>
          <a:xfrm flipH="1">
            <a:off x="2543653" y="124595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solidFill>
                  <a:schemeClr val="accent1"/>
                </a:solidFill>
              </a:defRPr>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84" name="Google Shape;84;p16"/>
          <p:cNvSpPr txBox="1">
            <a:spLocks noGrp="1"/>
          </p:cNvSpPr>
          <p:nvPr>
            <p:ph type="subTitle" idx="1"/>
          </p:nvPr>
        </p:nvSpPr>
        <p:spPr>
          <a:xfrm flipH="1">
            <a:off x="2266603" y="1627785"/>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5" name="Google Shape;85;p16"/>
          <p:cNvSpPr txBox="1">
            <a:spLocks noGrp="1"/>
          </p:cNvSpPr>
          <p:nvPr>
            <p:ph type="ctrTitle" idx="2"/>
          </p:nvPr>
        </p:nvSpPr>
        <p:spPr>
          <a:xfrm flipH="1">
            <a:off x="2543653" y="357528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solidFill>
                  <a:schemeClr val="accent1"/>
                </a:solidFill>
              </a:defRPr>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86" name="Google Shape;86;p16"/>
          <p:cNvSpPr txBox="1">
            <a:spLocks noGrp="1"/>
          </p:cNvSpPr>
          <p:nvPr>
            <p:ph type="subTitle" idx="3"/>
          </p:nvPr>
        </p:nvSpPr>
        <p:spPr>
          <a:xfrm flipH="1">
            <a:off x="2266608" y="3958300"/>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7" name="Google Shape;87;p16"/>
          <p:cNvSpPr txBox="1">
            <a:spLocks noGrp="1"/>
          </p:cNvSpPr>
          <p:nvPr>
            <p:ph type="ctrTitle" idx="4"/>
          </p:nvPr>
        </p:nvSpPr>
        <p:spPr>
          <a:xfrm flipH="1">
            <a:off x="2543653" y="2410347"/>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solidFill>
                  <a:schemeClr val="accent1"/>
                </a:solidFill>
              </a:defRPr>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88" name="Google Shape;88;p16"/>
          <p:cNvSpPr txBox="1">
            <a:spLocks noGrp="1"/>
          </p:cNvSpPr>
          <p:nvPr>
            <p:ph type="subTitle" idx="5"/>
          </p:nvPr>
        </p:nvSpPr>
        <p:spPr>
          <a:xfrm flipH="1">
            <a:off x="2266608" y="2792175"/>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9" name="Google Shape;89;p16"/>
          <p:cNvSpPr txBox="1">
            <a:spLocks noGrp="1"/>
          </p:cNvSpPr>
          <p:nvPr>
            <p:ph type="ctrTitle" idx="6"/>
          </p:nvPr>
        </p:nvSpPr>
        <p:spPr>
          <a:xfrm flipH="1">
            <a:off x="5039747" y="2410346"/>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solidFill>
                  <a:schemeClr val="accent1"/>
                </a:solidFill>
              </a:defRPr>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90" name="Google Shape;90;p16"/>
          <p:cNvSpPr txBox="1">
            <a:spLocks noGrp="1"/>
          </p:cNvSpPr>
          <p:nvPr>
            <p:ph type="subTitle" idx="7"/>
          </p:nvPr>
        </p:nvSpPr>
        <p:spPr>
          <a:xfrm flipH="1">
            <a:off x="4762697" y="2793356"/>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1" name="Google Shape;91;p16"/>
          <p:cNvSpPr txBox="1">
            <a:spLocks noGrp="1"/>
          </p:cNvSpPr>
          <p:nvPr>
            <p:ph type="ctrTitle" idx="8"/>
          </p:nvPr>
        </p:nvSpPr>
        <p:spPr>
          <a:xfrm flipH="1">
            <a:off x="5039747" y="3575283"/>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solidFill>
                  <a:schemeClr val="accent1"/>
                </a:solidFill>
              </a:defRPr>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92" name="Google Shape;92;p16"/>
          <p:cNvSpPr txBox="1">
            <a:spLocks noGrp="1"/>
          </p:cNvSpPr>
          <p:nvPr>
            <p:ph type="subTitle" idx="9"/>
          </p:nvPr>
        </p:nvSpPr>
        <p:spPr>
          <a:xfrm flipH="1">
            <a:off x="4762697" y="3958293"/>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3" name="Google Shape;93;p16"/>
          <p:cNvSpPr txBox="1">
            <a:spLocks noGrp="1"/>
          </p:cNvSpPr>
          <p:nvPr>
            <p:ph type="ctrTitle" idx="13"/>
          </p:nvPr>
        </p:nvSpPr>
        <p:spPr>
          <a:xfrm flipH="1">
            <a:off x="5039747" y="1245955"/>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1400"/>
              <a:buNone/>
              <a:defRPr>
                <a:solidFill>
                  <a:schemeClr val="accent1"/>
                </a:solidFill>
              </a:defRPr>
            </a:lvl1pPr>
            <a:lvl2pPr lvl="1" algn="ctr" rtl="0">
              <a:spcBef>
                <a:spcPts val="0"/>
              </a:spcBef>
              <a:spcAft>
                <a:spcPts val="0"/>
              </a:spcAft>
              <a:buClr>
                <a:srgbClr val="434343"/>
              </a:buClr>
              <a:buSzPts val="1400"/>
              <a:buNone/>
              <a:defRPr sz="1400">
                <a:solidFill>
                  <a:srgbClr val="434343"/>
                </a:solidFill>
              </a:defRPr>
            </a:lvl2pPr>
            <a:lvl3pPr lvl="2" algn="ctr" rtl="0">
              <a:spcBef>
                <a:spcPts val="0"/>
              </a:spcBef>
              <a:spcAft>
                <a:spcPts val="0"/>
              </a:spcAft>
              <a:buClr>
                <a:srgbClr val="434343"/>
              </a:buClr>
              <a:buSzPts val="1400"/>
              <a:buNone/>
              <a:defRPr sz="1400">
                <a:solidFill>
                  <a:srgbClr val="434343"/>
                </a:solidFill>
              </a:defRPr>
            </a:lvl3pPr>
            <a:lvl4pPr lvl="3" algn="ctr" rtl="0">
              <a:spcBef>
                <a:spcPts val="0"/>
              </a:spcBef>
              <a:spcAft>
                <a:spcPts val="0"/>
              </a:spcAft>
              <a:buClr>
                <a:srgbClr val="434343"/>
              </a:buClr>
              <a:buSzPts val="1400"/>
              <a:buNone/>
              <a:defRPr sz="1400">
                <a:solidFill>
                  <a:srgbClr val="434343"/>
                </a:solidFill>
              </a:defRPr>
            </a:lvl4pPr>
            <a:lvl5pPr lvl="4" algn="ctr" rtl="0">
              <a:spcBef>
                <a:spcPts val="0"/>
              </a:spcBef>
              <a:spcAft>
                <a:spcPts val="0"/>
              </a:spcAft>
              <a:buClr>
                <a:srgbClr val="434343"/>
              </a:buClr>
              <a:buSzPts val="1400"/>
              <a:buNone/>
              <a:defRPr sz="1400">
                <a:solidFill>
                  <a:srgbClr val="434343"/>
                </a:solidFill>
              </a:defRPr>
            </a:lvl5pPr>
            <a:lvl6pPr lvl="5" algn="ctr" rtl="0">
              <a:spcBef>
                <a:spcPts val="0"/>
              </a:spcBef>
              <a:spcAft>
                <a:spcPts val="0"/>
              </a:spcAft>
              <a:buClr>
                <a:srgbClr val="434343"/>
              </a:buClr>
              <a:buSzPts val="1400"/>
              <a:buNone/>
              <a:defRPr sz="1400">
                <a:solidFill>
                  <a:srgbClr val="434343"/>
                </a:solidFill>
              </a:defRPr>
            </a:lvl6pPr>
            <a:lvl7pPr lvl="6" algn="ctr" rtl="0">
              <a:spcBef>
                <a:spcPts val="0"/>
              </a:spcBef>
              <a:spcAft>
                <a:spcPts val="0"/>
              </a:spcAft>
              <a:buClr>
                <a:srgbClr val="434343"/>
              </a:buClr>
              <a:buSzPts val="1400"/>
              <a:buNone/>
              <a:defRPr sz="1400">
                <a:solidFill>
                  <a:srgbClr val="434343"/>
                </a:solidFill>
              </a:defRPr>
            </a:lvl7pPr>
            <a:lvl8pPr lvl="7" algn="ctr" rtl="0">
              <a:spcBef>
                <a:spcPts val="0"/>
              </a:spcBef>
              <a:spcAft>
                <a:spcPts val="0"/>
              </a:spcAft>
              <a:buClr>
                <a:srgbClr val="434343"/>
              </a:buClr>
              <a:buSzPts val="1400"/>
              <a:buNone/>
              <a:defRPr sz="1400">
                <a:solidFill>
                  <a:srgbClr val="434343"/>
                </a:solidFill>
              </a:defRPr>
            </a:lvl8pPr>
            <a:lvl9pPr lvl="8" algn="ctr" rtl="0">
              <a:spcBef>
                <a:spcPts val="0"/>
              </a:spcBef>
              <a:spcAft>
                <a:spcPts val="0"/>
              </a:spcAft>
              <a:buClr>
                <a:srgbClr val="434343"/>
              </a:buClr>
              <a:buSzPts val="1400"/>
              <a:buNone/>
              <a:defRPr sz="1400">
                <a:solidFill>
                  <a:srgbClr val="434343"/>
                </a:solidFill>
              </a:defRPr>
            </a:lvl9pPr>
          </a:lstStyle>
          <a:p>
            <a:endParaRPr/>
          </a:p>
        </p:txBody>
      </p:sp>
      <p:sp>
        <p:nvSpPr>
          <p:cNvPr id="94" name="Google Shape;94;p16"/>
          <p:cNvSpPr txBox="1">
            <a:spLocks noGrp="1"/>
          </p:cNvSpPr>
          <p:nvPr>
            <p:ph type="subTitle" idx="14"/>
          </p:nvPr>
        </p:nvSpPr>
        <p:spPr>
          <a:xfrm flipH="1">
            <a:off x="4762697" y="1627785"/>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5" name="Google Shape;95;p16"/>
          <p:cNvSpPr txBox="1">
            <a:spLocks noGrp="1"/>
          </p:cNvSpPr>
          <p:nvPr>
            <p:ph type="title" idx="15"/>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Header 2">
  <p:cSld name="CUSTOM_6">
    <p:bg>
      <p:bgPr>
        <a:blipFill>
          <a:blip r:embed="rId2">
            <a:alphaModFix/>
          </a:blip>
          <a:stretch>
            <a:fillRect/>
          </a:stretch>
        </a:blipFill>
        <a:effectLst/>
      </p:bgPr>
    </p:bg>
    <p:spTree>
      <p:nvGrpSpPr>
        <p:cNvPr id="1" name="Shape 96"/>
        <p:cNvGrpSpPr/>
        <p:nvPr/>
      </p:nvGrpSpPr>
      <p:grpSpPr>
        <a:xfrm>
          <a:off x="0" y="0"/>
          <a:ext cx="0" cy="0"/>
          <a:chOff x="0" y="0"/>
          <a:chExt cx="0" cy="0"/>
        </a:xfrm>
      </p:grpSpPr>
      <p:sp>
        <p:nvSpPr>
          <p:cNvPr id="97" name="Google Shape;97;p17"/>
          <p:cNvSpPr txBox="1">
            <a:spLocks noGrp="1"/>
          </p:cNvSpPr>
          <p:nvPr>
            <p:ph type="ctrTitle"/>
          </p:nvPr>
        </p:nvSpPr>
        <p:spPr>
          <a:xfrm flipH="1">
            <a:off x="612075" y="1881706"/>
            <a:ext cx="4182900" cy="11232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6000">
                <a:solidFill>
                  <a:schemeClr val="accent1"/>
                </a:solidFill>
              </a:defRPr>
            </a:lvl1pPr>
            <a:lvl2pPr lvl="1" rtl="0">
              <a:spcBef>
                <a:spcPts val="0"/>
              </a:spcBef>
              <a:spcAft>
                <a:spcPts val="0"/>
              </a:spcAft>
              <a:buClr>
                <a:srgbClr val="434343"/>
              </a:buClr>
              <a:buSzPts val="1800"/>
              <a:buNone/>
              <a:defRPr sz="1800">
                <a:solidFill>
                  <a:srgbClr val="434343"/>
                </a:solidFill>
              </a:defRPr>
            </a:lvl2pPr>
            <a:lvl3pPr lvl="2" rtl="0">
              <a:spcBef>
                <a:spcPts val="0"/>
              </a:spcBef>
              <a:spcAft>
                <a:spcPts val="0"/>
              </a:spcAft>
              <a:buClr>
                <a:srgbClr val="434343"/>
              </a:buClr>
              <a:buSzPts val="1800"/>
              <a:buNone/>
              <a:defRPr sz="1800">
                <a:solidFill>
                  <a:srgbClr val="434343"/>
                </a:solidFill>
              </a:defRPr>
            </a:lvl3pPr>
            <a:lvl4pPr lvl="3" rtl="0">
              <a:spcBef>
                <a:spcPts val="0"/>
              </a:spcBef>
              <a:spcAft>
                <a:spcPts val="0"/>
              </a:spcAft>
              <a:buClr>
                <a:srgbClr val="434343"/>
              </a:buClr>
              <a:buSzPts val="1800"/>
              <a:buNone/>
              <a:defRPr sz="1800">
                <a:solidFill>
                  <a:srgbClr val="434343"/>
                </a:solidFill>
              </a:defRPr>
            </a:lvl4pPr>
            <a:lvl5pPr lvl="4" rtl="0">
              <a:spcBef>
                <a:spcPts val="0"/>
              </a:spcBef>
              <a:spcAft>
                <a:spcPts val="0"/>
              </a:spcAft>
              <a:buClr>
                <a:srgbClr val="434343"/>
              </a:buClr>
              <a:buSzPts val="1800"/>
              <a:buNone/>
              <a:defRPr sz="1800">
                <a:solidFill>
                  <a:srgbClr val="434343"/>
                </a:solidFill>
              </a:defRPr>
            </a:lvl5pPr>
            <a:lvl6pPr lvl="5" rtl="0">
              <a:spcBef>
                <a:spcPts val="0"/>
              </a:spcBef>
              <a:spcAft>
                <a:spcPts val="0"/>
              </a:spcAft>
              <a:buClr>
                <a:srgbClr val="434343"/>
              </a:buClr>
              <a:buSzPts val="1800"/>
              <a:buNone/>
              <a:defRPr sz="1800">
                <a:solidFill>
                  <a:srgbClr val="434343"/>
                </a:solidFill>
              </a:defRPr>
            </a:lvl6pPr>
            <a:lvl7pPr lvl="6" rtl="0">
              <a:spcBef>
                <a:spcPts val="0"/>
              </a:spcBef>
              <a:spcAft>
                <a:spcPts val="0"/>
              </a:spcAft>
              <a:buClr>
                <a:srgbClr val="434343"/>
              </a:buClr>
              <a:buSzPts val="1800"/>
              <a:buNone/>
              <a:defRPr sz="1800">
                <a:solidFill>
                  <a:srgbClr val="434343"/>
                </a:solidFill>
              </a:defRPr>
            </a:lvl7pPr>
            <a:lvl8pPr lvl="7" rtl="0">
              <a:spcBef>
                <a:spcPts val="0"/>
              </a:spcBef>
              <a:spcAft>
                <a:spcPts val="0"/>
              </a:spcAft>
              <a:buClr>
                <a:srgbClr val="434343"/>
              </a:buClr>
              <a:buSzPts val="1800"/>
              <a:buNone/>
              <a:defRPr sz="1800">
                <a:solidFill>
                  <a:srgbClr val="434343"/>
                </a:solidFill>
              </a:defRPr>
            </a:lvl8pPr>
            <a:lvl9pPr lvl="8" rtl="0">
              <a:spcBef>
                <a:spcPts val="0"/>
              </a:spcBef>
              <a:spcAft>
                <a:spcPts val="0"/>
              </a:spcAft>
              <a:buClr>
                <a:srgbClr val="434343"/>
              </a:buClr>
              <a:buSzPts val="1800"/>
              <a:buNone/>
              <a:defRPr sz="1800">
                <a:solidFill>
                  <a:srgbClr val="434343"/>
                </a:solidFill>
              </a:defRPr>
            </a:lvl9pPr>
          </a:lstStyle>
          <a:p>
            <a:endParaRPr/>
          </a:p>
        </p:txBody>
      </p:sp>
      <p:sp>
        <p:nvSpPr>
          <p:cNvPr id="98" name="Google Shape;98;p17"/>
          <p:cNvSpPr txBox="1">
            <a:spLocks noGrp="1"/>
          </p:cNvSpPr>
          <p:nvPr>
            <p:ph type="subTitle" idx="1"/>
          </p:nvPr>
        </p:nvSpPr>
        <p:spPr>
          <a:xfrm flipH="1">
            <a:off x="612075" y="2837144"/>
            <a:ext cx="25599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99" name="Google Shape;99;p17"/>
          <p:cNvSpPr txBox="1">
            <a:spLocks noGrp="1"/>
          </p:cNvSpPr>
          <p:nvPr>
            <p:ph type="title" idx="2" hasCustomPrompt="1"/>
          </p:nvPr>
        </p:nvSpPr>
        <p:spPr>
          <a:xfrm flipH="1">
            <a:off x="4880701" y="2478400"/>
            <a:ext cx="13119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7200">
                <a:solidFill>
                  <a:schemeClr val="lt1"/>
                </a:solidFill>
              </a:defRPr>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Header 3">
  <p:cSld name="CUSTOM_6_1">
    <p:bg>
      <p:bgPr>
        <a:blipFill>
          <a:blip r:embed="rId2">
            <a:alphaModFix/>
          </a:blip>
          <a:stretch>
            <a:fillRect/>
          </a:stretch>
        </a:blipFill>
        <a:effectLst/>
      </p:bgPr>
    </p:bg>
    <p:spTree>
      <p:nvGrpSpPr>
        <p:cNvPr id="1" name="Shape 100"/>
        <p:cNvGrpSpPr/>
        <p:nvPr/>
      </p:nvGrpSpPr>
      <p:grpSpPr>
        <a:xfrm>
          <a:off x="0" y="0"/>
          <a:ext cx="0" cy="0"/>
          <a:chOff x="0" y="0"/>
          <a:chExt cx="0" cy="0"/>
        </a:xfrm>
      </p:grpSpPr>
      <p:sp>
        <p:nvSpPr>
          <p:cNvPr id="101" name="Google Shape;101;p18"/>
          <p:cNvSpPr txBox="1">
            <a:spLocks noGrp="1"/>
          </p:cNvSpPr>
          <p:nvPr>
            <p:ph type="ctrTitle"/>
          </p:nvPr>
        </p:nvSpPr>
        <p:spPr>
          <a:xfrm>
            <a:off x="619650" y="2247705"/>
            <a:ext cx="2559900" cy="7575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6000">
                <a:solidFill>
                  <a:schemeClr val="accen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02" name="Google Shape;102;p18"/>
          <p:cNvSpPr txBox="1">
            <a:spLocks noGrp="1"/>
          </p:cNvSpPr>
          <p:nvPr>
            <p:ph type="subTitle" idx="1"/>
          </p:nvPr>
        </p:nvSpPr>
        <p:spPr>
          <a:xfrm>
            <a:off x="619650" y="2837337"/>
            <a:ext cx="2559900" cy="57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03" name="Google Shape;103;p18"/>
          <p:cNvSpPr txBox="1">
            <a:spLocks noGrp="1"/>
          </p:cNvSpPr>
          <p:nvPr>
            <p:ph type="title" idx="2" hasCustomPrompt="1"/>
          </p:nvPr>
        </p:nvSpPr>
        <p:spPr>
          <a:xfrm>
            <a:off x="4145650" y="2884438"/>
            <a:ext cx="22407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7200">
                <a:solidFill>
                  <a:schemeClr val="lt1"/>
                </a:solidFill>
              </a:defRPr>
            </a:lvl1pPr>
            <a:lvl2pPr lvl="1"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eader 5">
  <p:cSld name="CUSTOM_6_1_1">
    <p:bg>
      <p:bgPr>
        <a:blipFill>
          <a:blip r:embed="rId2">
            <a:alphaModFix/>
          </a:blip>
          <a:stretch>
            <a:fillRect/>
          </a:stretch>
        </a:blipFill>
        <a:effectLst/>
      </p:bgPr>
    </p:bg>
    <p:spTree>
      <p:nvGrpSpPr>
        <p:cNvPr id="1" name="Shape 104"/>
        <p:cNvGrpSpPr/>
        <p:nvPr/>
      </p:nvGrpSpPr>
      <p:grpSpPr>
        <a:xfrm>
          <a:off x="0" y="0"/>
          <a:ext cx="0" cy="0"/>
          <a:chOff x="0" y="0"/>
          <a:chExt cx="0" cy="0"/>
        </a:xfrm>
      </p:grpSpPr>
      <p:sp>
        <p:nvSpPr>
          <p:cNvPr id="105" name="Google Shape;105;p19"/>
          <p:cNvSpPr txBox="1">
            <a:spLocks noGrp="1"/>
          </p:cNvSpPr>
          <p:nvPr>
            <p:ph type="ctrTitle"/>
          </p:nvPr>
        </p:nvSpPr>
        <p:spPr>
          <a:xfrm flipH="1">
            <a:off x="2726850" y="2897239"/>
            <a:ext cx="3690300" cy="453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400"/>
              <a:buNone/>
              <a:defRPr sz="6000">
                <a:solidFill>
                  <a:schemeClr val="accent1"/>
                </a:solidFill>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endParaRPr/>
          </a:p>
        </p:txBody>
      </p:sp>
      <p:sp>
        <p:nvSpPr>
          <p:cNvPr id="106" name="Google Shape;106;p19"/>
          <p:cNvSpPr txBox="1">
            <a:spLocks noGrp="1"/>
          </p:cNvSpPr>
          <p:nvPr>
            <p:ph type="subTitle" idx="1"/>
          </p:nvPr>
        </p:nvSpPr>
        <p:spPr>
          <a:xfrm flipH="1">
            <a:off x="3292050" y="3488360"/>
            <a:ext cx="2559900" cy="577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rtl="0">
              <a:lnSpc>
                <a:spcPct val="100000"/>
              </a:lnSpc>
              <a:spcBef>
                <a:spcPts val="0"/>
              </a:spcBef>
              <a:spcAft>
                <a:spcPts val="0"/>
              </a:spcAft>
              <a:buSzPts val="1000"/>
              <a:buNone/>
              <a:defRPr sz="1000"/>
            </a:lvl2pPr>
            <a:lvl3pPr lvl="2" rtl="0">
              <a:lnSpc>
                <a:spcPct val="100000"/>
              </a:lnSpc>
              <a:spcBef>
                <a:spcPts val="0"/>
              </a:spcBef>
              <a:spcAft>
                <a:spcPts val="0"/>
              </a:spcAft>
              <a:buSzPts val="1000"/>
              <a:buNone/>
              <a:defRPr sz="1000"/>
            </a:lvl3pPr>
            <a:lvl4pPr lvl="3" rtl="0">
              <a:lnSpc>
                <a:spcPct val="100000"/>
              </a:lnSpc>
              <a:spcBef>
                <a:spcPts val="0"/>
              </a:spcBef>
              <a:spcAft>
                <a:spcPts val="0"/>
              </a:spcAft>
              <a:buSzPts val="1000"/>
              <a:buNone/>
              <a:defRPr sz="1000"/>
            </a:lvl4pPr>
            <a:lvl5pPr lvl="4" rtl="0">
              <a:lnSpc>
                <a:spcPct val="100000"/>
              </a:lnSpc>
              <a:spcBef>
                <a:spcPts val="0"/>
              </a:spcBef>
              <a:spcAft>
                <a:spcPts val="0"/>
              </a:spcAft>
              <a:buSzPts val="1000"/>
              <a:buNone/>
              <a:defRPr sz="1000"/>
            </a:lvl5pPr>
            <a:lvl6pPr lvl="5" rtl="0">
              <a:lnSpc>
                <a:spcPct val="100000"/>
              </a:lnSpc>
              <a:spcBef>
                <a:spcPts val="0"/>
              </a:spcBef>
              <a:spcAft>
                <a:spcPts val="0"/>
              </a:spcAft>
              <a:buSzPts val="1000"/>
              <a:buNone/>
              <a:defRPr sz="1000"/>
            </a:lvl6pPr>
            <a:lvl7pPr lvl="6" rtl="0">
              <a:lnSpc>
                <a:spcPct val="100000"/>
              </a:lnSpc>
              <a:spcBef>
                <a:spcPts val="0"/>
              </a:spcBef>
              <a:spcAft>
                <a:spcPts val="0"/>
              </a:spcAft>
              <a:buSzPts val="1000"/>
              <a:buNone/>
              <a:defRPr sz="1000"/>
            </a:lvl7pPr>
            <a:lvl8pPr lvl="7" rtl="0">
              <a:lnSpc>
                <a:spcPct val="100000"/>
              </a:lnSpc>
              <a:spcBef>
                <a:spcPts val="0"/>
              </a:spcBef>
              <a:spcAft>
                <a:spcPts val="0"/>
              </a:spcAft>
              <a:buSzPts val="1000"/>
              <a:buNone/>
              <a:defRPr sz="1000"/>
            </a:lvl8pPr>
            <a:lvl9pPr lvl="8" rtl="0">
              <a:lnSpc>
                <a:spcPct val="100000"/>
              </a:lnSpc>
              <a:spcBef>
                <a:spcPts val="0"/>
              </a:spcBef>
              <a:spcAft>
                <a:spcPts val="0"/>
              </a:spcAft>
              <a:buSzPts val="1000"/>
              <a:buNone/>
              <a:defRPr sz="1000"/>
            </a:lvl9pPr>
          </a:lstStyle>
          <a:p>
            <a:endParaRPr/>
          </a:p>
        </p:txBody>
      </p:sp>
      <p:sp>
        <p:nvSpPr>
          <p:cNvPr id="107" name="Google Shape;107;p19"/>
          <p:cNvSpPr txBox="1">
            <a:spLocks noGrp="1"/>
          </p:cNvSpPr>
          <p:nvPr>
            <p:ph type="title" idx="2" hasCustomPrompt="1"/>
          </p:nvPr>
        </p:nvSpPr>
        <p:spPr>
          <a:xfrm flipH="1">
            <a:off x="3451650" y="1351346"/>
            <a:ext cx="22407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7200">
                <a:solidFill>
                  <a:schemeClr val="lt1"/>
                </a:solidFill>
              </a:defRPr>
            </a:lvl1pPr>
            <a:lvl2pPr lvl="1"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Header 4">
  <p:cSld name="CUSTOM_6_1_1_1">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20"/>
          <p:cNvSpPr txBox="1">
            <a:spLocks noGrp="1"/>
          </p:cNvSpPr>
          <p:nvPr>
            <p:ph type="ctrTitle"/>
          </p:nvPr>
        </p:nvSpPr>
        <p:spPr>
          <a:xfrm flipH="1">
            <a:off x="4847211" y="2553180"/>
            <a:ext cx="3690300" cy="4533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6000">
                <a:solidFill>
                  <a:schemeClr val="accent1"/>
                </a:solidFill>
              </a:defRPr>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110" name="Google Shape;110;p20"/>
          <p:cNvSpPr txBox="1">
            <a:spLocks noGrp="1"/>
          </p:cNvSpPr>
          <p:nvPr>
            <p:ph type="subTitle" idx="1"/>
          </p:nvPr>
        </p:nvSpPr>
        <p:spPr>
          <a:xfrm flipH="1">
            <a:off x="5977611" y="2837721"/>
            <a:ext cx="25599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11" name="Google Shape;111;p20"/>
          <p:cNvSpPr txBox="1">
            <a:spLocks noGrp="1"/>
          </p:cNvSpPr>
          <p:nvPr>
            <p:ph type="title" idx="2" hasCustomPrompt="1"/>
          </p:nvPr>
        </p:nvSpPr>
        <p:spPr>
          <a:xfrm flipH="1">
            <a:off x="2133750" y="2079350"/>
            <a:ext cx="20001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5500"/>
              <a:buNone/>
              <a:defRPr sz="7200">
                <a:solidFill>
                  <a:schemeClr val="lt1"/>
                </a:solidFill>
              </a:defRPr>
            </a:lvl1pPr>
            <a:lvl2pPr lvl="1"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SzPts val="5500"/>
              <a:buFont typeface="Fira Sans Extra Condensed Medium"/>
              <a:buNone/>
              <a:defRPr sz="5500">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4007825" y="1945343"/>
            <a:ext cx="4535700" cy="822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6000">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13" name="Google Shape;13;p3"/>
          <p:cNvSpPr txBox="1">
            <a:spLocks noGrp="1"/>
          </p:cNvSpPr>
          <p:nvPr>
            <p:ph type="subTitle" idx="1"/>
          </p:nvPr>
        </p:nvSpPr>
        <p:spPr>
          <a:xfrm>
            <a:off x="5621050" y="2620363"/>
            <a:ext cx="2922300" cy="577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000"/>
              <a:buNone/>
              <a:defRPr sz="1000"/>
            </a:lvl2pPr>
            <a:lvl3pPr lvl="2" algn="ctr" rtl="0">
              <a:lnSpc>
                <a:spcPct val="100000"/>
              </a:lnSpc>
              <a:spcBef>
                <a:spcPts val="0"/>
              </a:spcBef>
              <a:spcAft>
                <a:spcPts val="0"/>
              </a:spcAft>
              <a:buSzPts val="1000"/>
              <a:buNone/>
              <a:defRPr sz="1000"/>
            </a:lvl3pPr>
            <a:lvl4pPr lvl="3" algn="ctr" rtl="0">
              <a:lnSpc>
                <a:spcPct val="100000"/>
              </a:lnSpc>
              <a:spcBef>
                <a:spcPts val="0"/>
              </a:spcBef>
              <a:spcAft>
                <a:spcPts val="0"/>
              </a:spcAft>
              <a:buSzPts val="1000"/>
              <a:buNone/>
              <a:defRPr sz="1000"/>
            </a:lvl4pPr>
            <a:lvl5pPr lvl="4" algn="ctr" rtl="0">
              <a:lnSpc>
                <a:spcPct val="100000"/>
              </a:lnSpc>
              <a:spcBef>
                <a:spcPts val="0"/>
              </a:spcBef>
              <a:spcAft>
                <a:spcPts val="0"/>
              </a:spcAft>
              <a:buSzPts val="1000"/>
              <a:buNone/>
              <a:defRPr sz="1000"/>
            </a:lvl5pPr>
            <a:lvl6pPr lvl="5" algn="ctr" rtl="0">
              <a:lnSpc>
                <a:spcPct val="100000"/>
              </a:lnSpc>
              <a:spcBef>
                <a:spcPts val="0"/>
              </a:spcBef>
              <a:spcAft>
                <a:spcPts val="0"/>
              </a:spcAft>
              <a:buSzPts val="1000"/>
              <a:buNone/>
              <a:defRPr sz="1000"/>
            </a:lvl6pPr>
            <a:lvl7pPr lvl="6" algn="ctr" rtl="0">
              <a:lnSpc>
                <a:spcPct val="100000"/>
              </a:lnSpc>
              <a:spcBef>
                <a:spcPts val="0"/>
              </a:spcBef>
              <a:spcAft>
                <a:spcPts val="0"/>
              </a:spcAft>
              <a:buSzPts val="1000"/>
              <a:buNone/>
              <a:defRPr sz="1000"/>
            </a:lvl7pPr>
            <a:lvl8pPr lvl="7" algn="ctr" rtl="0">
              <a:lnSpc>
                <a:spcPct val="100000"/>
              </a:lnSpc>
              <a:spcBef>
                <a:spcPts val="0"/>
              </a:spcBef>
              <a:spcAft>
                <a:spcPts val="0"/>
              </a:spcAft>
              <a:buSzPts val="1000"/>
              <a:buNone/>
              <a:defRPr sz="1000"/>
            </a:lvl8pPr>
            <a:lvl9pPr lvl="8" algn="ctr" rtl="0">
              <a:lnSpc>
                <a:spcPct val="100000"/>
              </a:lnSpc>
              <a:spcBef>
                <a:spcPts val="0"/>
              </a:spcBef>
              <a:spcAft>
                <a:spcPts val="0"/>
              </a:spcAft>
              <a:buSzPts val="1000"/>
              <a:buNone/>
              <a:defRPr sz="1000"/>
            </a:lvl9pPr>
          </a:lstStyle>
          <a:p>
            <a:endParaRPr/>
          </a:p>
        </p:txBody>
      </p:sp>
      <p:sp>
        <p:nvSpPr>
          <p:cNvPr id="14" name="Google Shape;14;p3"/>
          <p:cNvSpPr txBox="1">
            <a:spLocks noGrp="1"/>
          </p:cNvSpPr>
          <p:nvPr>
            <p:ph type="title" idx="2" hasCustomPrompt="1"/>
          </p:nvPr>
        </p:nvSpPr>
        <p:spPr>
          <a:xfrm>
            <a:off x="2595072" y="2093275"/>
            <a:ext cx="1053000" cy="577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chemeClr val="lt2"/>
              </a:buClr>
              <a:buSzPts val="5500"/>
              <a:buNone/>
              <a:defRPr sz="7200">
                <a:solidFill>
                  <a:schemeClr val="lt1"/>
                </a:solidFill>
              </a:defRPr>
            </a:lvl1pPr>
            <a:lvl2pPr lvl="1"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chemeClr val="lt2"/>
              </a:buClr>
              <a:buSzPts val="5500"/>
              <a:buFont typeface="Fira Sans Extra Condensed Medium"/>
              <a:buNone/>
              <a:defRPr sz="5500">
                <a:solidFill>
                  <a:schemeClr val="lt2"/>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Resources">
  <p:cSld name="CUSTOM_13">
    <p:bg>
      <p:bgPr>
        <a:solidFill>
          <a:schemeClr val="lt2"/>
        </a:solidFill>
        <a:effectLst/>
      </p:bgPr>
    </p:bg>
    <p:spTree>
      <p:nvGrpSpPr>
        <p:cNvPr id="1" name="Shape 112"/>
        <p:cNvGrpSpPr/>
        <p:nvPr/>
      </p:nvGrpSpPr>
      <p:grpSpPr>
        <a:xfrm>
          <a:off x="0" y="0"/>
          <a:ext cx="0" cy="0"/>
          <a:chOff x="0" y="0"/>
          <a:chExt cx="0" cy="0"/>
        </a:xfrm>
      </p:grpSpPr>
      <p:sp>
        <p:nvSpPr>
          <p:cNvPr id="113" name="Google Shape;113;p21"/>
          <p:cNvSpPr txBox="1">
            <a:spLocks noGrp="1"/>
          </p:cNvSpPr>
          <p:nvPr>
            <p:ph type="body" idx="1"/>
          </p:nvPr>
        </p:nvSpPr>
        <p:spPr>
          <a:xfrm>
            <a:off x="2069575" y="1357150"/>
            <a:ext cx="5140200" cy="3416400"/>
          </a:xfrm>
          <a:prstGeom prst="rect">
            <a:avLst/>
          </a:prstGeom>
        </p:spPr>
        <p:txBody>
          <a:bodyPr spcFirstLastPara="1" wrap="square" lIns="91425" tIns="91425" rIns="91425" bIns="91425" anchor="t" anchorCtr="0">
            <a:noAutofit/>
          </a:bodyPr>
          <a:lstStyle>
            <a:lvl1pPr marL="457200" lvl="0" indent="-330200" rtl="0">
              <a:spcBef>
                <a:spcPts val="0"/>
              </a:spcBef>
              <a:spcAft>
                <a:spcPts val="0"/>
              </a:spcAft>
              <a:buClr>
                <a:schemeClr val="accent2"/>
              </a:buClr>
              <a:buSzPts val="1600"/>
              <a:buFont typeface="Nunito Light"/>
              <a:buChar char="●"/>
              <a:defRPr sz="1400"/>
            </a:lvl1pPr>
            <a:lvl2pPr marL="914400" lvl="1" indent="-330200" rtl="0">
              <a:spcBef>
                <a:spcPts val="1600"/>
              </a:spcBef>
              <a:spcAft>
                <a:spcPts val="0"/>
              </a:spcAft>
              <a:buSzPts val="1600"/>
              <a:buFont typeface="Nunito Light"/>
              <a:buChar char="○"/>
              <a:defRPr/>
            </a:lvl2pPr>
            <a:lvl3pPr marL="1371600" lvl="2" indent="-323850" rtl="0">
              <a:spcBef>
                <a:spcPts val="1600"/>
              </a:spcBef>
              <a:spcAft>
                <a:spcPts val="0"/>
              </a:spcAft>
              <a:buSzPts val="1500"/>
              <a:buFont typeface="Nunito Light"/>
              <a:buChar char="■"/>
              <a:defRPr/>
            </a:lvl3pPr>
            <a:lvl4pPr marL="1828800" lvl="3" indent="-323850" rtl="0">
              <a:spcBef>
                <a:spcPts val="1600"/>
              </a:spcBef>
              <a:spcAft>
                <a:spcPts val="0"/>
              </a:spcAft>
              <a:buSzPts val="1500"/>
              <a:buFont typeface="Nunito Light"/>
              <a:buChar char="●"/>
              <a:defRPr/>
            </a:lvl4pPr>
            <a:lvl5pPr marL="2286000" lvl="4" indent="-304800" rtl="0">
              <a:spcBef>
                <a:spcPts val="1600"/>
              </a:spcBef>
              <a:spcAft>
                <a:spcPts val="0"/>
              </a:spcAft>
              <a:buSzPts val="1200"/>
              <a:buFont typeface="Nunito Light"/>
              <a:buChar char="○"/>
              <a:defRPr/>
            </a:lvl5pPr>
            <a:lvl6pPr marL="2743200" lvl="5" indent="-304800" rtl="0">
              <a:spcBef>
                <a:spcPts val="1600"/>
              </a:spcBef>
              <a:spcAft>
                <a:spcPts val="0"/>
              </a:spcAft>
              <a:buSzPts val="1200"/>
              <a:buFont typeface="Nunito Light"/>
              <a:buChar char="■"/>
              <a:defRPr/>
            </a:lvl6pPr>
            <a:lvl7pPr marL="3200400" lvl="6" indent="-311150" rtl="0">
              <a:spcBef>
                <a:spcPts val="1600"/>
              </a:spcBef>
              <a:spcAft>
                <a:spcPts val="0"/>
              </a:spcAft>
              <a:buSzPts val="1300"/>
              <a:buFont typeface="Nunito Light"/>
              <a:buChar char="●"/>
              <a:defRPr/>
            </a:lvl7pPr>
            <a:lvl8pPr marL="3657600" lvl="7" indent="-311150" rtl="0">
              <a:spcBef>
                <a:spcPts val="1600"/>
              </a:spcBef>
              <a:spcAft>
                <a:spcPts val="0"/>
              </a:spcAft>
              <a:buSzPts val="1300"/>
              <a:buFont typeface="Nunito Light"/>
              <a:buChar char="○"/>
              <a:defRPr/>
            </a:lvl8pPr>
            <a:lvl9pPr marL="4114800" lvl="8" indent="-304800" rtl="0">
              <a:spcBef>
                <a:spcPts val="1600"/>
              </a:spcBef>
              <a:spcAft>
                <a:spcPts val="1600"/>
              </a:spcAft>
              <a:buSzPts val="1200"/>
              <a:buFont typeface="Nunito Light"/>
              <a:buChar char="■"/>
              <a:defRPr/>
            </a:lvl9pPr>
          </a:lstStyle>
          <a:p>
            <a:endParaRPr/>
          </a:p>
        </p:txBody>
      </p:sp>
      <p:sp>
        <p:nvSpPr>
          <p:cNvPr id="114" name="Google Shape;114;p21"/>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hanks">
  <p:cSld name="SECTION_TITLE_AND_DESCRIPTION_1">
    <p:bg>
      <p:bgPr>
        <a:blipFill>
          <a:blip r:embed="rId2">
            <a:alphaModFix/>
          </a:blip>
          <a:stretch>
            <a:fillRect/>
          </a:stretch>
        </a:blipFill>
        <a:effectLst/>
      </p:bgPr>
    </p:bg>
    <p:spTree>
      <p:nvGrpSpPr>
        <p:cNvPr id="1" name="Shape 115"/>
        <p:cNvGrpSpPr/>
        <p:nvPr/>
      </p:nvGrpSpPr>
      <p:grpSpPr>
        <a:xfrm>
          <a:off x="0" y="0"/>
          <a:ext cx="0" cy="0"/>
          <a:chOff x="0" y="0"/>
          <a:chExt cx="0" cy="0"/>
        </a:xfrm>
      </p:grpSpPr>
      <p:sp>
        <p:nvSpPr>
          <p:cNvPr id="116" name="Google Shape;116;p22"/>
          <p:cNvSpPr txBox="1">
            <a:spLocks noGrp="1"/>
          </p:cNvSpPr>
          <p:nvPr>
            <p:ph type="title"/>
          </p:nvPr>
        </p:nvSpPr>
        <p:spPr>
          <a:xfrm>
            <a:off x="625025" y="35533"/>
            <a:ext cx="4045200" cy="14823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7200">
                <a:solidFill>
                  <a:schemeClr val="accent1"/>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117" name="Google Shape;117;p22"/>
          <p:cNvSpPr txBox="1">
            <a:spLocks noGrp="1"/>
          </p:cNvSpPr>
          <p:nvPr>
            <p:ph type="subTitle" idx="1"/>
          </p:nvPr>
        </p:nvSpPr>
        <p:spPr>
          <a:xfrm>
            <a:off x="625025" y="1331190"/>
            <a:ext cx="3375300" cy="143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18" name="Google Shape;118;p22"/>
          <p:cNvSpPr txBox="1"/>
          <p:nvPr/>
        </p:nvSpPr>
        <p:spPr>
          <a:xfrm>
            <a:off x="621618" y="3589129"/>
            <a:ext cx="2418000" cy="9315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300"/>
              </a:spcBef>
              <a:spcAft>
                <a:spcPts val="0"/>
              </a:spcAft>
              <a:buNone/>
            </a:pPr>
            <a:r>
              <a:rPr lang="en" sz="1000">
                <a:solidFill>
                  <a:schemeClr val="dk1"/>
                </a:solidFill>
                <a:latin typeface="Hind Vadodara Light"/>
                <a:ea typeface="Hind Vadodara Light"/>
                <a:cs typeface="Hind Vadodara Light"/>
                <a:sym typeface="Hind Vadodara Light"/>
              </a:rPr>
              <a:t>CREDITS: This presentation template was created by </a:t>
            </a:r>
            <a:r>
              <a:rPr lang="en" sz="1000">
                <a:solidFill>
                  <a:schemeClr val="dk1"/>
                </a:solidFill>
                <a:uFill>
                  <a:noFill/>
                </a:uFill>
                <a:latin typeface="Hind Vadodara Medium"/>
                <a:ea typeface="Hind Vadodara Medium"/>
                <a:cs typeface="Hind Vadodara Medium"/>
                <a:sym typeface="Hind Vadodara Medium"/>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Slidesgo</a:t>
            </a:r>
            <a:r>
              <a:rPr lang="en" sz="1000">
                <a:solidFill>
                  <a:schemeClr val="dk1"/>
                </a:solidFill>
                <a:latin typeface="Hind Vadodara Light"/>
                <a:ea typeface="Hind Vadodara Light"/>
                <a:cs typeface="Hind Vadodara Light"/>
                <a:sym typeface="Hind Vadodara Light"/>
              </a:rPr>
              <a:t>, including icons by </a:t>
            </a:r>
            <a:r>
              <a:rPr lang="en" sz="1000">
                <a:solidFill>
                  <a:schemeClr val="dk1"/>
                </a:solidFill>
                <a:uFill>
                  <a:noFill/>
                </a:uFill>
                <a:latin typeface="Hind Vadodara Medium"/>
                <a:ea typeface="Hind Vadodara Medium"/>
                <a:cs typeface="Hind Vadodara Medium"/>
                <a:sym typeface="Hind Vadodara Medium"/>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a:t>
            </a:r>
            <a:r>
              <a:rPr lang="en" sz="1000">
                <a:solidFill>
                  <a:schemeClr val="dk1"/>
                </a:solidFill>
                <a:latin typeface="Hind Vadodara Light"/>
                <a:ea typeface="Hind Vadodara Light"/>
                <a:cs typeface="Hind Vadodara Light"/>
                <a:sym typeface="Hind Vadodara Light"/>
              </a:rPr>
              <a:t>, and infographics &amp; images by </a:t>
            </a:r>
            <a:r>
              <a:rPr lang="en" sz="1000">
                <a:solidFill>
                  <a:schemeClr val="dk1"/>
                </a:solidFill>
                <a:uFill>
                  <a:noFill/>
                </a:uFill>
                <a:latin typeface="Hind Vadodara Medium"/>
                <a:ea typeface="Hind Vadodara Medium"/>
                <a:cs typeface="Hind Vadodara Medium"/>
                <a:sym typeface="Hind Vadodara Medium"/>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Freepik</a:t>
            </a:r>
            <a:endParaRPr>
              <a:solidFill>
                <a:schemeClr val="dk1"/>
              </a:solidFill>
              <a:latin typeface="Hind Vadodara Medium"/>
              <a:ea typeface="Hind Vadodara Medium"/>
              <a:cs typeface="Hind Vadodara Medium"/>
              <a:sym typeface="Hind Vadodara Medium"/>
            </a:endParaRPr>
          </a:p>
          <a:p>
            <a:pPr marL="0" lvl="0" indent="0" algn="l" rtl="0">
              <a:spcBef>
                <a:spcPts val="0"/>
              </a:spcBef>
              <a:spcAft>
                <a:spcPts val="0"/>
              </a:spcAft>
              <a:buNone/>
            </a:pPr>
            <a:endParaRPr>
              <a:solidFill>
                <a:schemeClr val="dk1"/>
              </a:solidFill>
              <a:latin typeface="Hind Vadodara Light"/>
              <a:ea typeface="Hind Vadodara Light"/>
              <a:cs typeface="Hind Vadodara Light"/>
              <a:sym typeface="Hind Vadodara Light"/>
            </a:endParaRPr>
          </a:p>
          <a:p>
            <a:pPr marL="0" lvl="0" indent="0" algn="l" rtl="0">
              <a:lnSpc>
                <a:spcPct val="115000"/>
              </a:lnSpc>
              <a:spcBef>
                <a:spcPts val="300"/>
              </a:spcBef>
              <a:spcAft>
                <a:spcPts val="0"/>
              </a:spcAft>
              <a:buNone/>
            </a:pPr>
            <a:endParaRPr sz="1000">
              <a:solidFill>
                <a:schemeClr val="dk1"/>
              </a:solidFill>
              <a:latin typeface="Hind Vadodara Light"/>
              <a:ea typeface="Hind Vadodara Light"/>
              <a:cs typeface="Hind Vadodara Light"/>
              <a:sym typeface="Hind Vadodara Ligh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ackground">
  <p:cSld name="CUSTOM_11">
    <p:bg>
      <p:bgPr>
        <a:solidFill>
          <a:schemeClr val="lt2"/>
        </a:solidFill>
        <a:effectLst/>
      </p:bgPr>
    </p:bg>
    <p:spTree>
      <p:nvGrpSpPr>
        <p:cNvPr id="1" name="Shape 119"/>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20"/>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712480" y="1297750"/>
            <a:ext cx="3128100" cy="2908800"/>
          </a:xfrm>
          <a:prstGeom prst="rect">
            <a:avLst/>
          </a:prstGeom>
        </p:spPr>
        <p:txBody>
          <a:bodyPr spcFirstLastPara="1" wrap="square" lIns="91425" tIns="91425" rIns="91425" bIns="91425" anchor="b" anchorCtr="0">
            <a:noAutofit/>
          </a:bodyPr>
          <a:lstStyle>
            <a:lvl1pPr marL="457200" lvl="0" indent="-330200">
              <a:lnSpc>
                <a:spcPct val="100000"/>
              </a:lnSpc>
              <a:spcBef>
                <a:spcPts val="0"/>
              </a:spcBef>
              <a:spcAft>
                <a:spcPts val="0"/>
              </a:spcAft>
              <a:buSzPts val="1600"/>
              <a:buFont typeface="Nunito Light"/>
              <a:buChar char="●"/>
              <a:defRPr/>
            </a:lvl1pPr>
            <a:lvl2pPr marL="914400" lvl="1" indent="-330200">
              <a:spcBef>
                <a:spcPts val="1600"/>
              </a:spcBef>
              <a:spcAft>
                <a:spcPts val="0"/>
              </a:spcAft>
              <a:buSzPts val="1600"/>
              <a:buFont typeface="Nunito Light"/>
              <a:buChar char="○"/>
              <a:defRPr/>
            </a:lvl2pPr>
            <a:lvl3pPr marL="1371600" lvl="2" indent="-323850">
              <a:spcBef>
                <a:spcPts val="1600"/>
              </a:spcBef>
              <a:spcAft>
                <a:spcPts val="0"/>
              </a:spcAft>
              <a:buSzPts val="1500"/>
              <a:buFont typeface="Nunito Light"/>
              <a:buChar char="■"/>
              <a:defRPr/>
            </a:lvl3pPr>
            <a:lvl4pPr marL="1828800" lvl="3" indent="-323850">
              <a:spcBef>
                <a:spcPts val="1600"/>
              </a:spcBef>
              <a:spcAft>
                <a:spcPts val="0"/>
              </a:spcAft>
              <a:buSzPts val="1500"/>
              <a:buFont typeface="Nunito Light"/>
              <a:buChar char="●"/>
              <a:defRPr/>
            </a:lvl4pPr>
            <a:lvl5pPr marL="2286000" lvl="4" indent="-304800">
              <a:spcBef>
                <a:spcPts val="1600"/>
              </a:spcBef>
              <a:spcAft>
                <a:spcPts val="0"/>
              </a:spcAft>
              <a:buSzPts val="1200"/>
              <a:buFont typeface="Nunito Light"/>
              <a:buChar char="○"/>
              <a:defRPr/>
            </a:lvl5pPr>
            <a:lvl6pPr marL="2743200" lvl="5" indent="-304800">
              <a:spcBef>
                <a:spcPts val="1600"/>
              </a:spcBef>
              <a:spcAft>
                <a:spcPts val="0"/>
              </a:spcAft>
              <a:buSzPts val="1200"/>
              <a:buFont typeface="Nunito Light"/>
              <a:buChar char="■"/>
              <a:defRPr/>
            </a:lvl6pPr>
            <a:lvl7pPr marL="3200400" lvl="6" indent="-311150">
              <a:spcBef>
                <a:spcPts val="1600"/>
              </a:spcBef>
              <a:spcAft>
                <a:spcPts val="0"/>
              </a:spcAft>
              <a:buSzPts val="1300"/>
              <a:buFont typeface="Nunito Light"/>
              <a:buChar char="●"/>
              <a:defRPr/>
            </a:lvl7pPr>
            <a:lvl8pPr marL="3657600" lvl="7" indent="-311150">
              <a:spcBef>
                <a:spcPts val="1600"/>
              </a:spcBef>
              <a:spcAft>
                <a:spcPts val="0"/>
              </a:spcAft>
              <a:buSzPts val="1300"/>
              <a:buFont typeface="Nunito Light"/>
              <a:buChar char="○"/>
              <a:defRPr/>
            </a:lvl8pPr>
            <a:lvl9pPr marL="4114800" lvl="8" indent="-304800">
              <a:spcBef>
                <a:spcPts val="1600"/>
              </a:spcBef>
              <a:spcAft>
                <a:spcPts val="1600"/>
              </a:spcAft>
              <a:buSzPts val="1200"/>
              <a:buFont typeface="Nunito Light"/>
              <a:buChar char="■"/>
              <a:defRPr/>
            </a:lvl9pPr>
          </a:lstStyle>
          <a:p>
            <a:endParaRPr/>
          </a:p>
        </p:txBody>
      </p:sp>
      <p:sp>
        <p:nvSpPr>
          <p:cNvPr id="17" name="Google Shape;17;p4"/>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5"/>
          <p:cNvSpPr txBox="1">
            <a:spLocks noGrp="1"/>
          </p:cNvSpPr>
          <p:nvPr>
            <p:ph type="ctrTitle"/>
          </p:nvPr>
        </p:nvSpPr>
        <p:spPr>
          <a:xfrm flipH="1">
            <a:off x="5408076" y="1087185"/>
            <a:ext cx="22500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000">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0" name="Google Shape;20;p5"/>
          <p:cNvSpPr txBox="1">
            <a:spLocks noGrp="1"/>
          </p:cNvSpPr>
          <p:nvPr>
            <p:ph type="subTitle" idx="1"/>
          </p:nvPr>
        </p:nvSpPr>
        <p:spPr>
          <a:xfrm flipH="1">
            <a:off x="1483662" y="4161895"/>
            <a:ext cx="2250000" cy="61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0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1" name="Google Shape;21;p5"/>
          <p:cNvSpPr txBox="1">
            <a:spLocks noGrp="1"/>
          </p:cNvSpPr>
          <p:nvPr>
            <p:ph type="ctrTitle" idx="2"/>
          </p:nvPr>
        </p:nvSpPr>
        <p:spPr>
          <a:xfrm flipH="1">
            <a:off x="1505901" y="3702014"/>
            <a:ext cx="2205600" cy="629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3000">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22" name="Google Shape;22;p5"/>
          <p:cNvSpPr txBox="1">
            <a:spLocks noGrp="1"/>
          </p:cNvSpPr>
          <p:nvPr>
            <p:ph type="subTitle" idx="3"/>
          </p:nvPr>
        </p:nvSpPr>
        <p:spPr>
          <a:xfrm flipH="1">
            <a:off x="5408076" y="1497548"/>
            <a:ext cx="2250000" cy="613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0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3" name="Google Shape;23;p5"/>
          <p:cNvSpPr txBox="1">
            <a:spLocks noGrp="1"/>
          </p:cNvSpPr>
          <p:nvPr>
            <p:ph type="title" idx="4"/>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24"/>
        <p:cNvGrpSpPr/>
        <p:nvPr/>
      </p:nvGrpSpPr>
      <p:grpSpPr>
        <a:xfrm>
          <a:off x="0" y="0"/>
          <a:ext cx="0" cy="0"/>
          <a:chOff x="0" y="0"/>
          <a:chExt cx="0" cy="0"/>
        </a:xfrm>
      </p:grpSpPr>
      <p:sp>
        <p:nvSpPr>
          <p:cNvPr id="25" name="Google Shape;25;p6"/>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7"/>
          <p:cNvSpPr txBox="1">
            <a:spLocks noGrp="1"/>
          </p:cNvSpPr>
          <p:nvPr>
            <p:ph type="subTitle" idx="1"/>
          </p:nvPr>
        </p:nvSpPr>
        <p:spPr>
          <a:xfrm flipH="1">
            <a:off x="546575" y="2518225"/>
            <a:ext cx="8050800" cy="1880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rgbClr val="434343"/>
              </a:buClr>
              <a:buSzPts val="1200"/>
              <a:buFont typeface="Raleway"/>
              <a:buAutoNum type="arabicPeriod"/>
              <a:defRPr sz="1200"/>
            </a:lvl1pPr>
            <a:lvl2pPr lvl="1" algn="ctr" rtl="0">
              <a:lnSpc>
                <a:spcPct val="100000"/>
              </a:lnSpc>
              <a:spcBef>
                <a:spcPts val="0"/>
              </a:spcBef>
              <a:spcAft>
                <a:spcPts val="0"/>
              </a:spcAft>
              <a:buClr>
                <a:srgbClr val="434343"/>
              </a:buClr>
              <a:buSzPts val="1200"/>
              <a:buFont typeface="Roboto Condensed Light"/>
              <a:buAutoNum type="alphaLcPeriod"/>
              <a:defRPr sz="1200"/>
            </a:lvl2pPr>
            <a:lvl3pPr lvl="2" algn="ctr" rtl="0">
              <a:lnSpc>
                <a:spcPct val="100000"/>
              </a:lnSpc>
              <a:spcBef>
                <a:spcPts val="0"/>
              </a:spcBef>
              <a:spcAft>
                <a:spcPts val="0"/>
              </a:spcAft>
              <a:buClr>
                <a:srgbClr val="434343"/>
              </a:buClr>
              <a:buSzPts val="1200"/>
              <a:buFont typeface="Roboto Condensed Light"/>
              <a:buAutoNum type="romanLcPeriod"/>
              <a:defRPr sz="1200"/>
            </a:lvl3pPr>
            <a:lvl4pPr lvl="3" algn="ctr" rtl="0">
              <a:lnSpc>
                <a:spcPct val="100000"/>
              </a:lnSpc>
              <a:spcBef>
                <a:spcPts val="0"/>
              </a:spcBef>
              <a:spcAft>
                <a:spcPts val="0"/>
              </a:spcAft>
              <a:buClr>
                <a:srgbClr val="434343"/>
              </a:buClr>
              <a:buSzPts val="1200"/>
              <a:buFont typeface="Roboto Condensed Light"/>
              <a:buAutoNum type="arabicPeriod"/>
              <a:defRPr sz="1200"/>
            </a:lvl4pPr>
            <a:lvl5pPr lvl="4" algn="ctr" rtl="0">
              <a:lnSpc>
                <a:spcPct val="100000"/>
              </a:lnSpc>
              <a:spcBef>
                <a:spcPts val="0"/>
              </a:spcBef>
              <a:spcAft>
                <a:spcPts val="0"/>
              </a:spcAft>
              <a:buClr>
                <a:srgbClr val="434343"/>
              </a:buClr>
              <a:buSzPts val="1200"/>
              <a:buFont typeface="Roboto Condensed Light"/>
              <a:buAutoNum type="alphaLcPeriod"/>
              <a:defRPr sz="1200"/>
            </a:lvl5pPr>
            <a:lvl6pPr lvl="5" algn="ctr" rtl="0">
              <a:lnSpc>
                <a:spcPct val="100000"/>
              </a:lnSpc>
              <a:spcBef>
                <a:spcPts val="0"/>
              </a:spcBef>
              <a:spcAft>
                <a:spcPts val="0"/>
              </a:spcAft>
              <a:buClr>
                <a:srgbClr val="434343"/>
              </a:buClr>
              <a:buSzPts val="1200"/>
              <a:buFont typeface="Roboto Condensed Light"/>
              <a:buAutoNum type="romanLcPeriod"/>
              <a:defRPr sz="1200"/>
            </a:lvl6pPr>
            <a:lvl7pPr lvl="6" algn="ctr" rtl="0">
              <a:lnSpc>
                <a:spcPct val="100000"/>
              </a:lnSpc>
              <a:spcBef>
                <a:spcPts val="0"/>
              </a:spcBef>
              <a:spcAft>
                <a:spcPts val="0"/>
              </a:spcAft>
              <a:buClr>
                <a:srgbClr val="434343"/>
              </a:buClr>
              <a:buSzPts val="1200"/>
              <a:buFont typeface="Roboto Condensed Light"/>
              <a:buAutoNum type="arabicPeriod"/>
              <a:defRPr sz="1200"/>
            </a:lvl7pPr>
            <a:lvl8pPr lvl="7" algn="ctr" rtl="0">
              <a:lnSpc>
                <a:spcPct val="100000"/>
              </a:lnSpc>
              <a:spcBef>
                <a:spcPts val="0"/>
              </a:spcBef>
              <a:spcAft>
                <a:spcPts val="0"/>
              </a:spcAft>
              <a:buClr>
                <a:srgbClr val="434343"/>
              </a:buClr>
              <a:buSzPts val="1200"/>
              <a:buFont typeface="Roboto Condensed Light"/>
              <a:buAutoNum type="alphaLcPeriod"/>
              <a:defRPr sz="1200"/>
            </a:lvl8pPr>
            <a:lvl9pPr lvl="8" algn="ctr" rtl="0">
              <a:lnSpc>
                <a:spcPct val="100000"/>
              </a:lnSpc>
              <a:spcBef>
                <a:spcPts val="0"/>
              </a:spcBef>
              <a:spcAft>
                <a:spcPts val="0"/>
              </a:spcAft>
              <a:buClr>
                <a:srgbClr val="434343"/>
              </a:buClr>
              <a:buSzPts val="1200"/>
              <a:buFont typeface="Roboto Condensed Light"/>
              <a:buAutoNum type="romanLcPeriod"/>
              <a:defRPr sz="1200"/>
            </a:lvl9pPr>
          </a:lstStyle>
          <a:p>
            <a:endParaRPr/>
          </a:p>
        </p:txBody>
      </p:sp>
      <p:sp>
        <p:nvSpPr>
          <p:cNvPr id="28" name="Google Shape;28;p7"/>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lvl1pPr lvl="0" algn="ctr" rtl="0">
              <a:spcBef>
                <a:spcPts val="0"/>
              </a:spcBef>
              <a:spcAft>
                <a:spcPts val="0"/>
              </a:spcAft>
              <a:buNone/>
              <a:defRPr sz="3600"/>
            </a:lvl1pPr>
            <a:lvl2pPr lvl="1" algn="ctr" rtl="0">
              <a:spcBef>
                <a:spcPts val="0"/>
              </a:spcBef>
              <a:spcAft>
                <a:spcPts val="0"/>
              </a:spcAft>
              <a:buNone/>
              <a:defRPr sz="3600">
                <a:solidFill>
                  <a:schemeClr val="accent2"/>
                </a:solidFill>
              </a:defRPr>
            </a:lvl2pPr>
            <a:lvl3pPr lvl="2" algn="ctr" rtl="0">
              <a:spcBef>
                <a:spcPts val="0"/>
              </a:spcBef>
              <a:spcAft>
                <a:spcPts val="0"/>
              </a:spcAft>
              <a:buNone/>
              <a:defRPr sz="3600">
                <a:solidFill>
                  <a:schemeClr val="accent2"/>
                </a:solidFill>
              </a:defRPr>
            </a:lvl3pPr>
            <a:lvl4pPr lvl="3" algn="ctr" rtl="0">
              <a:spcBef>
                <a:spcPts val="0"/>
              </a:spcBef>
              <a:spcAft>
                <a:spcPts val="0"/>
              </a:spcAft>
              <a:buNone/>
              <a:defRPr sz="3600">
                <a:solidFill>
                  <a:schemeClr val="accent2"/>
                </a:solidFill>
              </a:defRPr>
            </a:lvl4pPr>
            <a:lvl5pPr lvl="4" algn="ctr" rtl="0">
              <a:spcBef>
                <a:spcPts val="0"/>
              </a:spcBef>
              <a:spcAft>
                <a:spcPts val="0"/>
              </a:spcAft>
              <a:buNone/>
              <a:defRPr sz="3600">
                <a:solidFill>
                  <a:schemeClr val="accent2"/>
                </a:solidFill>
              </a:defRPr>
            </a:lvl5pPr>
            <a:lvl6pPr lvl="5" algn="ctr" rtl="0">
              <a:spcBef>
                <a:spcPts val="0"/>
              </a:spcBef>
              <a:spcAft>
                <a:spcPts val="0"/>
              </a:spcAft>
              <a:buNone/>
              <a:defRPr sz="3600">
                <a:solidFill>
                  <a:schemeClr val="accent2"/>
                </a:solidFill>
              </a:defRPr>
            </a:lvl6pPr>
            <a:lvl7pPr lvl="6" algn="ctr" rtl="0">
              <a:spcBef>
                <a:spcPts val="0"/>
              </a:spcBef>
              <a:spcAft>
                <a:spcPts val="0"/>
              </a:spcAft>
              <a:buNone/>
              <a:defRPr sz="3600">
                <a:solidFill>
                  <a:schemeClr val="accent2"/>
                </a:solidFill>
              </a:defRPr>
            </a:lvl7pPr>
            <a:lvl8pPr lvl="7" algn="ctr" rtl="0">
              <a:spcBef>
                <a:spcPts val="0"/>
              </a:spcBef>
              <a:spcAft>
                <a:spcPts val="0"/>
              </a:spcAft>
              <a:buNone/>
              <a:defRPr sz="3600">
                <a:solidFill>
                  <a:schemeClr val="accent2"/>
                </a:solidFill>
              </a:defRPr>
            </a:lvl8pPr>
            <a:lvl9pPr lvl="8" algn="ctr" rtl="0">
              <a:spcBef>
                <a:spcPts val="0"/>
              </a:spcBef>
              <a:spcAft>
                <a:spcPts val="0"/>
              </a:spcAft>
              <a:buNone/>
              <a:defRPr sz="3600">
                <a:solidFill>
                  <a:schemeClr val="accent2"/>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29"/>
        <p:cNvGrpSpPr/>
        <p:nvPr/>
      </p:nvGrpSpPr>
      <p:grpSpPr>
        <a:xfrm>
          <a:off x="0" y="0"/>
          <a:ext cx="0" cy="0"/>
          <a:chOff x="0" y="0"/>
          <a:chExt cx="0" cy="0"/>
        </a:xfrm>
      </p:grpSpPr>
      <p:sp>
        <p:nvSpPr>
          <p:cNvPr id="30" name="Google Shape;30;p8"/>
          <p:cNvSpPr txBox="1">
            <a:spLocks noGrp="1"/>
          </p:cNvSpPr>
          <p:nvPr>
            <p:ph type="title"/>
          </p:nvPr>
        </p:nvSpPr>
        <p:spPr>
          <a:xfrm>
            <a:off x="2208600" y="1016100"/>
            <a:ext cx="4726800" cy="31113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500">
                <a:solidFill>
                  <a:schemeClr val="accent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blipFill>
          <a:blip r:embed="rId2">
            <a:alphaModFix/>
          </a:blip>
          <a:stretch>
            <a:fillRect/>
          </a:stretch>
        </a:blipFill>
        <a:effectLst/>
      </p:bgPr>
    </p:bg>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625025" y="35533"/>
            <a:ext cx="4045200" cy="14823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7200">
                <a:solidFill>
                  <a:schemeClr val="accent1"/>
                </a:solidFill>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3" name="Google Shape;33;p9"/>
          <p:cNvSpPr txBox="1">
            <a:spLocks noGrp="1"/>
          </p:cNvSpPr>
          <p:nvPr>
            <p:ph type="subTitle" idx="1"/>
          </p:nvPr>
        </p:nvSpPr>
        <p:spPr>
          <a:xfrm>
            <a:off x="625025" y="1331190"/>
            <a:ext cx="3375300" cy="143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sz="14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34"/>
        <p:cNvGrpSpPr/>
        <p:nvPr/>
      </p:nvGrpSpPr>
      <p:grpSpPr>
        <a:xfrm>
          <a:off x="0" y="0"/>
          <a:ext cx="0" cy="0"/>
          <a:chOff x="0" y="0"/>
          <a:chExt cx="0" cy="0"/>
        </a:xfrm>
      </p:grpSpPr>
      <p:sp>
        <p:nvSpPr>
          <p:cNvPr id="35" name="Google Shape;35;p10"/>
          <p:cNvSpPr txBox="1">
            <a:spLocks noGrp="1"/>
          </p:cNvSpPr>
          <p:nvPr>
            <p:ph type="ctrTitle"/>
          </p:nvPr>
        </p:nvSpPr>
        <p:spPr>
          <a:xfrm flipH="1">
            <a:off x="616848" y="1589117"/>
            <a:ext cx="3301800" cy="13254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3000">
                <a:solidFill>
                  <a:schemeClr val="accent1"/>
                </a:solidFill>
              </a:defRPr>
            </a:lvl1pPr>
            <a:lvl2pPr lvl="1" algn="ctr" rtl="0">
              <a:spcBef>
                <a:spcPts val="0"/>
              </a:spcBef>
              <a:spcAft>
                <a:spcPts val="0"/>
              </a:spcAft>
              <a:buClr>
                <a:srgbClr val="434343"/>
              </a:buClr>
              <a:buSzPts val="1800"/>
              <a:buNone/>
              <a:defRPr sz="1800">
                <a:solidFill>
                  <a:srgbClr val="434343"/>
                </a:solidFill>
              </a:defRPr>
            </a:lvl2pPr>
            <a:lvl3pPr lvl="2" algn="ctr" rtl="0">
              <a:spcBef>
                <a:spcPts val="0"/>
              </a:spcBef>
              <a:spcAft>
                <a:spcPts val="0"/>
              </a:spcAft>
              <a:buClr>
                <a:srgbClr val="434343"/>
              </a:buClr>
              <a:buSzPts val="1800"/>
              <a:buNone/>
              <a:defRPr sz="1800">
                <a:solidFill>
                  <a:srgbClr val="434343"/>
                </a:solidFill>
              </a:defRPr>
            </a:lvl3pPr>
            <a:lvl4pPr lvl="3" algn="ctr" rtl="0">
              <a:spcBef>
                <a:spcPts val="0"/>
              </a:spcBef>
              <a:spcAft>
                <a:spcPts val="0"/>
              </a:spcAft>
              <a:buClr>
                <a:srgbClr val="434343"/>
              </a:buClr>
              <a:buSzPts val="1800"/>
              <a:buNone/>
              <a:defRPr sz="1800">
                <a:solidFill>
                  <a:srgbClr val="434343"/>
                </a:solidFill>
              </a:defRPr>
            </a:lvl4pPr>
            <a:lvl5pPr lvl="4" algn="ctr" rtl="0">
              <a:spcBef>
                <a:spcPts val="0"/>
              </a:spcBef>
              <a:spcAft>
                <a:spcPts val="0"/>
              </a:spcAft>
              <a:buClr>
                <a:srgbClr val="434343"/>
              </a:buClr>
              <a:buSzPts val="1800"/>
              <a:buNone/>
              <a:defRPr sz="1800">
                <a:solidFill>
                  <a:srgbClr val="434343"/>
                </a:solidFill>
              </a:defRPr>
            </a:lvl5pPr>
            <a:lvl6pPr lvl="5" algn="ctr" rtl="0">
              <a:spcBef>
                <a:spcPts val="0"/>
              </a:spcBef>
              <a:spcAft>
                <a:spcPts val="0"/>
              </a:spcAft>
              <a:buClr>
                <a:srgbClr val="434343"/>
              </a:buClr>
              <a:buSzPts val="1800"/>
              <a:buNone/>
              <a:defRPr sz="1800">
                <a:solidFill>
                  <a:srgbClr val="434343"/>
                </a:solidFill>
              </a:defRPr>
            </a:lvl6pPr>
            <a:lvl7pPr lvl="6" algn="ctr" rtl="0">
              <a:spcBef>
                <a:spcPts val="0"/>
              </a:spcBef>
              <a:spcAft>
                <a:spcPts val="0"/>
              </a:spcAft>
              <a:buClr>
                <a:srgbClr val="434343"/>
              </a:buClr>
              <a:buSzPts val="1800"/>
              <a:buNone/>
              <a:defRPr sz="1800">
                <a:solidFill>
                  <a:srgbClr val="434343"/>
                </a:solidFill>
              </a:defRPr>
            </a:lvl7pPr>
            <a:lvl8pPr lvl="7" algn="ctr" rtl="0">
              <a:spcBef>
                <a:spcPts val="0"/>
              </a:spcBef>
              <a:spcAft>
                <a:spcPts val="0"/>
              </a:spcAft>
              <a:buClr>
                <a:srgbClr val="434343"/>
              </a:buClr>
              <a:buSzPts val="1800"/>
              <a:buNone/>
              <a:defRPr sz="1800">
                <a:solidFill>
                  <a:srgbClr val="434343"/>
                </a:solidFill>
              </a:defRPr>
            </a:lvl8pPr>
            <a:lvl9pPr lvl="8" algn="ctr" rtl="0">
              <a:spcBef>
                <a:spcPts val="0"/>
              </a:spcBef>
              <a:spcAft>
                <a:spcPts val="0"/>
              </a:spcAft>
              <a:buClr>
                <a:srgbClr val="434343"/>
              </a:buClr>
              <a:buSzPts val="1800"/>
              <a:buNone/>
              <a:defRPr sz="1800">
                <a:solidFill>
                  <a:srgbClr val="434343"/>
                </a:solidFill>
              </a:defRPr>
            </a:lvl9pPr>
          </a:lstStyle>
          <a:p>
            <a:endParaRPr/>
          </a:p>
        </p:txBody>
      </p:sp>
      <p:sp>
        <p:nvSpPr>
          <p:cNvPr id="36" name="Google Shape;36;p10"/>
          <p:cNvSpPr txBox="1">
            <a:spLocks noGrp="1"/>
          </p:cNvSpPr>
          <p:nvPr>
            <p:ph type="subTitle" idx="1"/>
          </p:nvPr>
        </p:nvSpPr>
        <p:spPr>
          <a:xfrm flipH="1">
            <a:off x="616948" y="2831770"/>
            <a:ext cx="23313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no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1pPr>
            <a:lvl2pPr lvl="1">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2pPr>
            <a:lvl3pPr lvl="2">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3pPr>
            <a:lvl4pPr lvl="3">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4pPr>
            <a:lvl5pPr lvl="4">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5pPr>
            <a:lvl6pPr lvl="5">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6pPr>
            <a:lvl7pPr lvl="6">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7pPr>
            <a:lvl8pPr lvl="7">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8pPr>
            <a:lvl9pPr lvl="8">
              <a:spcBef>
                <a:spcPts val="0"/>
              </a:spcBef>
              <a:spcAft>
                <a:spcPts val="0"/>
              </a:spcAft>
              <a:buClr>
                <a:schemeClr val="dk1"/>
              </a:buClr>
              <a:buSzPts val="2400"/>
              <a:buFont typeface="Teko Light"/>
              <a:buNone/>
              <a:defRPr sz="2400">
                <a:solidFill>
                  <a:schemeClr val="dk1"/>
                </a:solidFill>
                <a:latin typeface="Teko Light"/>
                <a:ea typeface="Teko Light"/>
                <a:cs typeface="Teko Light"/>
                <a:sym typeface="Teko Ligh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Hind Vadodara Light"/>
              <a:buChar char="●"/>
              <a:defRPr sz="1800">
                <a:solidFill>
                  <a:schemeClr val="dk1"/>
                </a:solidFill>
                <a:latin typeface="Hind Vadodara Light"/>
                <a:ea typeface="Hind Vadodara Light"/>
                <a:cs typeface="Hind Vadodara Light"/>
                <a:sym typeface="Hind Vadodara Light"/>
              </a:defRPr>
            </a:lvl1pPr>
            <a:lvl2pPr marL="914400" lvl="1" indent="-317500">
              <a:lnSpc>
                <a:spcPct val="115000"/>
              </a:lnSpc>
              <a:spcBef>
                <a:spcPts val="1600"/>
              </a:spcBef>
              <a:spcAft>
                <a:spcPts val="0"/>
              </a:spcAft>
              <a:buClr>
                <a:schemeClr val="dk1"/>
              </a:buClr>
              <a:buSzPts val="1400"/>
              <a:buFont typeface="Hind Vadodara Light"/>
              <a:buChar char="○"/>
              <a:defRPr>
                <a:solidFill>
                  <a:schemeClr val="dk1"/>
                </a:solidFill>
                <a:latin typeface="Hind Vadodara Light"/>
                <a:ea typeface="Hind Vadodara Light"/>
                <a:cs typeface="Hind Vadodara Light"/>
                <a:sym typeface="Hind Vadodara Light"/>
              </a:defRPr>
            </a:lvl2pPr>
            <a:lvl3pPr marL="1371600" lvl="2"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3pPr>
            <a:lvl4pPr marL="1828800" lvl="3"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4pPr>
            <a:lvl5pPr marL="2286000" lvl="4"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5pPr>
            <a:lvl6pPr marL="2743200" lvl="5"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6pPr>
            <a:lvl7pPr marL="3200400" lvl="6"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7pPr>
            <a:lvl8pPr marL="3657600" lvl="7" indent="-304800">
              <a:lnSpc>
                <a:spcPct val="115000"/>
              </a:lnSpc>
              <a:spcBef>
                <a:spcPts val="1600"/>
              </a:spcBef>
              <a:spcAft>
                <a:spcPts val="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8pPr>
            <a:lvl9pPr marL="4114800" lvl="8" indent="-304800">
              <a:lnSpc>
                <a:spcPct val="115000"/>
              </a:lnSpc>
              <a:spcBef>
                <a:spcPts val="1600"/>
              </a:spcBef>
              <a:spcAft>
                <a:spcPts val="1600"/>
              </a:spcAft>
              <a:buClr>
                <a:schemeClr val="dk1"/>
              </a:buClr>
              <a:buSzPts val="1200"/>
              <a:buFont typeface="Hind Vadodara Light"/>
              <a:buChar char="■"/>
              <a:defRPr sz="1200">
                <a:solidFill>
                  <a:schemeClr val="dk1"/>
                </a:solidFill>
                <a:latin typeface="Hind Vadodara Light"/>
                <a:ea typeface="Hind Vadodara Light"/>
                <a:cs typeface="Hind Vadodara Light"/>
                <a:sym typeface="Hind Vadodara 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25"/>
          <p:cNvSpPr txBox="1">
            <a:spLocks noGrp="1"/>
          </p:cNvSpPr>
          <p:nvPr>
            <p:ph type="ctrTitle"/>
          </p:nvPr>
        </p:nvSpPr>
        <p:spPr>
          <a:xfrm>
            <a:off x="2481725" y="1331450"/>
            <a:ext cx="4180500" cy="17451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SACF Final Presentation</a:t>
            </a:r>
            <a:endParaRPr/>
          </a:p>
        </p:txBody>
      </p:sp>
      <p:sp>
        <p:nvSpPr>
          <p:cNvPr id="126" name="Google Shape;126;p25"/>
          <p:cNvSpPr txBox="1">
            <a:spLocks noGrp="1"/>
          </p:cNvSpPr>
          <p:nvPr>
            <p:ph type="subTitle" idx="1"/>
          </p:nvPr>
        </p:nvSpPr>
        <p:spPr>
          <a:xfrm>
            <a:off x="3335000" y="3257551"/>
            <a:ext cx="2473800" cy="47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By: Angeline Shy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34"/>
          <p:cNvSpPr txBox="1">
            <a:spLocks noGrp="1"/>
          </p:cNvSpPr>
          <p:nvPr>
            <p:ph type="subTitle" idx="1"/>
          </p:nvPr>
        </p:nvSpPr>
        <p:spPr>
          <a:xfrm flipH="1">
            <a:off x="546575" y="1327250"/>
            <a:ext cx="8050800" cy="3707700"/>
          </a:xfrm>
          <a:prstGeom prst="rect">
            <a:avLst/>
          </a:prstGeom>
        </p:spPr>
        <p:txBody>
          <a:bodyPr spcFirstLastPara="1" wrap="square" lIns="91425" tIns="91425" rIns="91425" bIns="91425" anchor="ctr" anchorCtr="0">
            <a:noAutofit/>
          </a:bodyPr>
          <a:lstStyle/>
          <a:p>
            <a:pPr marL="1371600" lvl="2" indent="-311150" algn="l" rtl="0">
              <a:lnSpc>
                <a:spcPct val="115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RRM2B-MDS</a:t>
            </a:r>
            <a:endParaRPr sz="1300">
              <a:solidFill>
                <a:srgbClr val="000000"/>
              </a:solidFill>
              <a:latin typeface="Arial"/>
              <a:ea typeface="Arial"/>
              <a:cs typeface="Arial"/>
              <a:sym typeface="Arial"/>
            </a:endParaRPr>
          </a:p>
          <a:p>
            <a:pPr marL="1828800" lvl="3" indent="-311150" algn="l" rtl="0">
              <a:lnSpc>
                <a:spcPct val="115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hypotonia</a:t>
            </a:r>
            <a:endParaRPr sz="1300">
              <a:solidFill>
                <a:srgbClr val="000000"/>
              </a:solidFill>
              <a:latin typeface="Arial"/>
              <a:ea typeface="Arial"/>
              <a:cs typeface="Arial"/>
              <a:sym typeface="Arial"/>
            </a:endParaRPr>
          </a:p>
          <a:p>
            <a:pPr marL="1828800" lvl="3" indent="-311150" algn="l" rtl="0">
              <a:lnSpc>
                <a:spcPct val="115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failure to thrive</a:t>
            </a:r>
            <a:endParaRPr sz="1300">
              <a:solidFill>
                <a:srgbClr val="000000"/>
              </a:solidFill>
              <a:latin typeface="Arial"/>
              <a:ea typeface="Arial"/>
              <a:cs typeface="Arial"/>
              <a:sym typeface="Arial"/>
            </a:endParaRPr>
          </a:p>
          <a:p>
            <a:pPr marL="1828800" lvl="3" indent="-311150" algn="l" rtl="0">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microcephaly</a:t>
            </a:r>
            <a:endParaRPr sz="1300">
              <a:solidFill>
                <a:srgbClr val="000000"/>
              </a:solidFill>
              <a:latin typeface="Arial"/>
              <a:ea typeface="Arial"/>
              <a:cs typeface="Arial"/>
              <a:sym typeface="Arial"/>
            </a:endParaRPr>
          </a:p>
          <a:p>
            <a:pPr marL="1828800" lvl="3" indent="-311150" algn="l" rtl="0">
              <a:lnSpc>
                <a:spcPct val="115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delayed development of motor skills</a:t>
            </a:r>
            <a:endParaRPr sz="1300">
              <a:solidFill>
                <a:srgbClr val="000000"/>
              </a:solidFill>
              <a:latin typeface="Arial"/>
              <a:ea typeface="Arial"/>
              <a:cs typeface="Arial"/>
              <a:sym typeface="Arial"/>
            </a:endParaRPr>
          </a:p>
          <a:p>
            <a:pPr marL="2286000" lvl="4" indent="-311150" algn="l" rtl="0">
              <a:lnSpc>
                <a:spcPct val="115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rolling</a:t>
            </a:r>
            <a:endParaRPr sz="1300">
              <a:solidFill>
                <a:srgbClr val="000000"/>
              </a:solidFill>
              <a:latin typeface="Arial"/>
              <a:ea typeface="Arial"/>
              <a:cs typeface="Arial"/>
              <a:sym typeface="Arial"/>
            </a:endParaRPr>
          </a:p>
          <a:p>
            <a:pPr marL="2286000" lvl="4" indent="-311150" algn="l" rtl="0">
              <a:lnSpc>
                <a:spcPct val="115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sitting</a:t>
            </a:r>
            <a:endParaRPr sz="1300">
              <a:solidFill>
                <a:srgbClr val="000000"/>
              </a:solidFill>
              <a:latin typeface="Arial"/>
              <a:ea typeface="Arial"/>
              <a:cs typeface="Arial"/>
              <a:sym typeface="Arial"/>
            </a:endParaRPr>
          </a:p>
          <a:p>
            <a:pPr marL="1828800" lvl="3" indent="-311150" algn="l" rtl="0">
              <a:lnSpc>
                <a:spcPct val="115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gastrointestinal dysmotility</a:t>
            </a:r>
            <a:endParaRPr sz="1300">
              <a:solidFill>
                <a:srgbClr val="000000"/>
              </a:solidFill>
              <a:latin typeface="Arial"/>
              <a:ea typeface="Arial"/>
              <a:cs typeface="Arial"/>
              <a:sym typeface="Arial"/>
            </a:endParaRPr>
          </a:p>
          <a:p>
            <a:pPr marL="2286000" lvl="4" indent="-311150" algn="l" rtl="0">
              <a:lnSpc>
                <a:spcPct val="115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do not move food through the digestive tract efficiently</a:t>
            </a:r>
            <a:endParaRPr sz="1300">
              <a:solidFill>
                <a:srgbClr val="000000"/>
              </a:solidFill>
              <a:latin typeface="Arial"/>
              <a:ea typeface="Arial"/>
              <a:cs typeface="Arial"/>
              <a:sym typeface="Arial"/>
            </a:endParaRPr>
          </a:p>
          <a:p>
            <a:pPr marL="2286000" lvl="4" indent="-311150" algn="l" rtl="0">
              <a:lnSpc>
                <a:spcPct val="115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swallowing difficulties,</a:t>
            </a:r>
            <a:endParaRPr sz="1300">
              <a:solidFill>
                <a:srgbClr val="000000"/>
              </a:solidFill>
              <a:latin typeface="Arial"/>
              <a:ea typeface="Arial"/>
              <a:cs typeface="Arial"/>
              <a:sym typeface="Arial"/>
            </a:endParaRPr>
          </a:p>
          <a:p>
            <a:pPr marL="2286000" lvl="4" indent="-311150" algn="l" rtl="0">
              <a:lnSpc>
                <a:spcPct val="115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vomiting</a:t>
            </a:r>
            <a:endParaRPr sz="1300">
              <a:solidFill>
                <a:srgbClr val="000000"/>
              </a:solidFill>
              <a:latin typeface="Arial"/>
              <a:ea typeface="Arial"/>
              <a:cs typeface="Arial"/>
              <a:sym typeface="Arial"/>
            </a:endParaRPr>
          </a:p>
          <a:p>
            <a:pPr marL="2286000" lvl="4" indent="-311150" algn="l" rtl="0">
              <a:lnSpc>
                <a:spcPct val="115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diarrhea</a:t>
            </a:r>
            <a:endParaRPr sz="1300">
              <a:solidFill>
                <a:srgbClr val="000000"/>
              </a:solidFill>
              <a:latin typeface="Arial"/>
              <a:ea typeface="Arial"/>
              <a:cs typeface="Arial"/>
              <a:sym typeface="Arial"/>
            </a:endParaRPr>
          </a:p>
          <a:p>
            <a:pPr marL="2286000" lvl="4" indent="-311150" algn="l" rtl="0">
              <a:lnSpc>
                <a:spcPct val="115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contribute to a failure to thrive </a:t>
            </a:r>
            <a:endParaRPr sz="1300">
              <a:solidFill>
                <a:srgbClr val="000000"/>
              </a:solidFill>
              <a:latin typeface="Arial"/>
              <a:ea typeface="Arial"/>
              <a:cs typeface="Arial"/>
              <a:sym typeface="Arial"/>
            </a:endParaRPr>
          </a:p>
          <a:p>
            <a:pPr marL="1828800" lvl="3" indent="-311150" algn="l" rtl="0">
              <a:lnSpc>
                <a:spcPct val="115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develop seizures or hearing loss (not common)</a:t>
            </a:r>
            <a:endParaRPr sz="1300">
              <a:solidFill>
                <a:srgbClr val="000000"/>
              </a:solidFill>
              <a:latin typeface="Arial"/>
              <a:ea typeface="Arial"/>
              <a:cs typeface="Arial"/>
              <a:sym typeface="Arial"/>
            </a:endParaRPr>
          </a:p>
          <a:p>
            <a:pPr marL="1828800" lvl="3" indent="-311150" algn="l" rtl="0">
              <a:lnSpc>
                <a:spcPct val="115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live only into early childhood</a:t>
            </a:r>
            <a:endParaRPr sz="1300">
              <a:solidFill>
                <a:srgbClr val="000000"/>
              </a:solidFill>
              <a:latin typeface="Arial"/>
              <a:ea typeface="Arial"/>
              <a:cs typeface="Arial"/>
              <a:sym typeface="Arial"/>
            </a:endParaRPr>
          </a:p>
          <a:p>
            <a:pPr marL="1371600" lvl="2" indent="-311150" algn="l" rtl="0">
              <a:lnSpc>
                <a:spcPct val="115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Mutation in RRM2B gene</a:t>
            </a:r>
            <a:endParaRPr sz="1300">
              <a:solidFill>
                <a:srgbClr val="000000"/>
              </a:solidFill>
              <a:latin typeface="Arial"/>
              <a:ea typeface="Arial"/>
              <a:cs typeface="Arial"/>
              <a:sym typeface="Arial"/>
            </a:endParaRPr>
          </a:p>
          <a:p>
            <a:pPr marL="1828800" lvl="3" indent="-311150" algn="l" rtl="0">
              <a:lnSpc>
                <a:spcPct val="115000"/>
              </a:lnSpc>
              <a:spcBef>
                <a:spcPts val="0"/>
              </a:spcBef>
              <a:spcAft>
                <a:spcPts val="0"/>
              </a:spcAft>
              <a:buClr>
                <a:srgbClr val="000000"/>
              </a:buClr>
              <a:buSzPts val="1300"/>
              <a:buFont typeface="Arial"/>
              <a:buChar char="●"/>
            </a:pPr>
            <a:r>
              <a:rPr lang="en" sz="1300">
                <a:solidFill>
                  <a:srgbClr val="000000"/>
                </a:solidFill>
                <a:latin typeface="Arial"/>
                <a:ea typeface="Arial"/>
                <a:cs typeface="Arial"/>
                <a:sym typeface="Arial"/>
              </a:rPr>
              <a:t>Reduce the amount of RNR</a:t>
            </a:r>
            <a:endParaRPr sz="1300">
              <a:solidFill>
                <a:srgbClr val="000000"/>
              </a:solidFill>
              <a:latin typeface="Arial"/>
              <a:ea typeface="Arial"/>
              <a:cs typeface="Arial"/>
              <a:sym typeface="Arial"/>
            </a:endParaRPr>
          </a:p>
        </p:txBody>
      </p:sp>
      <p:sp>
        <p:nvSpPr>
          <p:cNvPr id="292" name="Google Shape;292;p34"/>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RRM2B continue</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6"/>
        <p:cNvGrpSpPr/>
        <p:nvPr/>
      </p:nvGrpSpPr>
      <p:grpSpPr>
        <a:xfrm>
          <a:off x="0" y="0"/>
          <a:ext cx="0" cy="0"/>
          <a:chOff x="0" y="0"/>
          <a:chExt cx="0" cy="0"/>
        </a:xfrm>
      </p:grpSpPr>
      <p:sp>
        <p:nvSpPr>
          <p:cNvPr id="297" name="Google Shape;297;p35"/>
          <p:cNvSpPr txBox="1">
            <a:spLocks noGrp="1"/>
          </p:cNvSpPr>
          <p:nvPr>
            <p:ph type="ctrTitle"/>
          </p:nvPr>
        </p:nvSpPr>
        <p:spPr>
          <a:xfrm flipH="1">
            <a:off x="4771000" y="2055118"/>
            <a:ext cx="3690300" cy="10275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DATABASE</a:t>
            </a:r>
            <a:endParaRPr/>
          </a:p>
        </p:txBody>
      </p:sp>
      <p:sp>
        <p:nvSpPr>
          <p:cNvPr id="298" name="Google Shape;298;p35"/>
          <p:cNvSpPr txBox="1">
            <a:spLocks noGrp="1"/>
          </p:cNvSpPr>
          <p:nvPr>
            <p:ph type="title" idx="2"/>
          </p:nvPr>
        </p:nvSpPr>
        <p:spPr>
          <a:xfrm flipH="1">
            <a:off x="2133750" y="2105829"/>
            <a:ext cx="20001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2"/>
        <p:cNvGrpSpPr/>
        <p:nvPr/>
      </p:nvGrpSpPr>
      <p:grpSpPr>
        <a:xfrm>
          <a:off x="0" y="0"/>
          <a:ext cx="0" cy="0"/>
          <a:chOff x="0" y="0"/>
          <a:chExt cx="0" cy="0"/>
        </a:xfrm>
      </p:grpSpPr>
      <p:sp>
        <p:nvSpPr>
          <p:cNvPr id="303" name="Google Shape;303;p36"/>
          <p:cNvSpPr/>
          <p:nvPr/>
        </p:nvSpPr>
        <p:spPr>
          <a:xfrm>
            <a:off x="3164700" y="1304600"/>
            <a:ext cx="6691200" cy="66912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36"/>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5 DATABASE</a:t>
            </a:r>
            <a:endParaRPr sz="3600"/>
          </a:p>
        </p:txBody>
      </p:sp>
      <p:sp>
        <p:nvSpPr>
          <p:cNvPr id="305" name="Google Shape;305;p36"/>
          <p:cNvSpPr txBox="1">
            <a:spLocks noGrp="1"/>
          </p:cNvSpPr>
          <p:nvPr>
            <p:ph type="subTitle" idx="1"/>
          </p:nvPr>
        </p:nvSpPr>
        <p:spPr>
          <a:xfrm flipH="1">
            <a:off x="4562400" y="1924050"/>
            <a:ext cx="3895800" cy="242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800"/>
          </a:p>
          <a:p>
            <a:pPr marL="457200" lvl="0" indent="-381000" algn="l" rtl="0">
              <a:spcBef>
                <a:spcPts val="0"/>
              </a:spcBef>
              <a:spcAft>
                <a:spcPts val="0"/>
              </a:spcAft>
              <a:buClr>
                <a:schemeClr val="accent1"/>
              </a:buClr>
              <a:buSzPts val="2400"/>
              <a:buChar char="●"/>
            </a:pPr>
            <a:r>
              <a:rPr lang="en" sz="2000"/>
              <a:t>ClinVar</a:t>
            </a:r>
            <a:endParaRPr sz="2000"/>
          </a:p>
          <a:p>
            <a:pPr marL="457200" lvl="0" indent="-381000" algn="l" rtl="0">
              <a:spcBef>
                <a:spcPts val="0"/>
              </a:spcBef>
              <a:spcAft>
                <a:spcPts val="0"/>
              </a:spcAft>
              <a:buClr>
                <a:schemeClr val="accent1"/>
              </a:buClr>
              <a:buSzPts val="2400"/>
              <a:buChar char="●"/>
            </a:pPr>
            <a:r>
              <a:rPr lang="en" sz="2000"/>
              <a:t>OMIM</a:t>
            </a:r>
            <a:endParaRPr sz="2000"/>
          </a:p>
          <a:p>
            <a:pPr marL="457200" lvl="0" indent="-381000" algn="l" rtl="0">
              <a:spcBef>
                <a:spcPts val="0"/>
              </a:spcBef>
              <a:spcAft>
                <a:spcPts val="0"/>
              </a:spcAft>
              <a:buClr>
                <a:schemeClr val="accent1"/>
              </a:buClr>
              <a:buSzPts val="2400"/>
              <a:buChar char="●"/>
            </a:pPr>
            <a:r>
              <a:rPr lang="en" sz="2000"/>
              <a:t>Human genome variation society</a:t>
            </a:r>
            <a:endParaRPr sz="2000"/>
          </a:p>
          <a:p>
            <a:pPr marL="457200" lvl="0" indent="-381000" algn="l" rtl="0">
              <a:spcBef>
                <a:spcPts val="0"/>
              </a:spcBef>
              <a:spcAft>
                <a:spcPts val="0"/>
              </a:spcAft>
              <a:buClr>
                <a:schemeClr val="accent1"/>
              </a:buClr>
              <a:buSzPts val="2400"/>
              <a:buChar char="●"/>
            </a:pPr>
            <a:r>
              <a:rPr lang="en" sz="2000"/>
              <a:t>UK Biobank Decipher</a:t>
            </a:r>
            <a:endParaRPr sz="2000"/>
          </a:p>
          <a:p>
            <a:pPr marL="457200" lvl="0" indent="-381000" algn="l" rtl="0">
              <a:spcBef>
                <a:spcPts val="0"/>
              </a:spcBef>
              <a:spcAft>
                <a:spcPts val="0"/>
              </a:spcAft>
              <a:buClr>
                <a:schemeClr val="accent1"/>
              </a:buClr>
              <a:buSzPts val="2400"/>
              <a:buChar char="●"/>
            </a:pPr>
            <a:r>
              <a:rPr lang="en" sz="2000"/>
              <a:t>NIH MedGen</a:t>
            </a:r>
            <a:endParaRPr sz="2000"/>
          </a:p>
          <a:p>
            <a:pPr marL="457200" lvl="0" indent="0" algn="l" rtl="0">
              <a:spcBef>
                <a:spcPts val="0"/>
              </a:spcBef>
              <a:spcAft>
                <a:spcPts val="0"/>
              </a:spcAft>
              <a:buNone/>
            </a:pPr>
            <a:endParaRPr sz="1800"/>
          </a:p>
        </p:txBody>
      </p:sp>
      <p:grpSp>
        <p:nvGrpSpPr>
          <p:cNvPr id="306" name="Google Shape;306;p36"/>
          <p:cNvGrpSpPr/>
          <p:nvPr/>
        </p:nvGrpSpPr>
        <p:grpSpPr>
          <a:xfrm>
            <a:off x="1068436" y="1677128"/>
            <a:ext cx="2427289" cy="2921150"/>
            <a:chOff x="-1056625" y="2573725"/>
            <a:chExt cx="917100" cy="1187025"/>
          </a:xfrm>
        </p:grpSpPr>
        <p:sp>
          <p:nvSpPr>
            <p:cNvPr id="307" name="Google Shape;307;p36"/>
            <p:cNvSpPr/>
            <p:nvPr/>
          </p:nvSpPr>
          <p:spPr>
            <a:xfrm>
              <a:off x="-368950" y="3484925"/>
              <a:ext cx="179450" cy="231375"/>
            </a:xfrm>
            <a:custGeom>
              <a:avLst/>
              <a:gdLst/>
              <a:ahLst/>
              <a:cxnLst/>
              <a:rect l="l" t="t" r="r" b="b"/>
              <a:pathLst>
                <a:path w="7178" h="9255" extrusionOk="0">
                  <a:moveTo>
                    <a:pt x="7178" y="1"/>
                  </a:moveTo>
                  <a:cubicBezTo>
                    <a:pt x="4960" y="1567"/>
                    <a:pt x="2544" y="2842"/>
                    <a:pt x="0" y="3799"/>
                  </a:cubicBezTo>
                  <a:lnTo>
                    <a:pt x="0" y="9254"/>
                  </a:lnTo>
                  <a:lnTo>
                    <a:pt x="7178" y="9254"/>
                  </a:lnTo>
                  <a:lnTo>
                    <a:pt x="7178" y="1"/>
                  </a:lnTo>
                  <a:close/>
                </a:path>
              </a:pathLst>
            </a:custGeom>
            <a:solidFill>
              <a:srgbClr val="88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6"/>
            <p:cNvSpPr/>
            <p:nvPr/>
          </p:nvSpPr>
          <p:spPr>
            <a:xfrm>
              <a:off x="-368950" y="3431250"/>
              <a:ext cx="179450" cy="148650"/>
            </a:xfrm>
            <a:custGeom>
              <a:avLst/>
              <a:gdLst/>
              <a:ahLst/>
              <a:cxnLst/>
              <a:rect l="l" t="t" r="r" b="b"/>
              <a:pathLst>
                <a:path w="7178" h="5946" extrusionOk="0">
                  <a:moveTo>
                    <a:pt x="0" y="1"/>
                  </a:moveTo>
                  <a:lnTo>
                    <a:pt x="0" y="5946"/>
                  </a:lnTo>
                  <a:cubicBezTo>
                    <a:pt x="2544" y="4989"/>
                    <a:pt x="4960" y="3714"/>
                    <a:pt x="7178" y="2148"/>
                  </a:cubicBezTo>
                  <a:lnTo>
                    <a:pt x="7178" y="1"/>
                  </a:lnTo>
                  <a:close/>
                </a:path>
              </a:pathLst>
            </a:custGeom>
            <a:solidFill>
              <a:srgbClr val="D0D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6"/>
            <p:cNvSpPr/>
            <p:nvPr/>
          </p:nvSpPr>
          <p:spPr>
            <a:xfrm>
              <a:off x="-522725" y="3579875"/>
              <a:ext cx="153975" cy="134125"/>
            </a:xfrm>
            <a:custGeom>
              <a:avLst/>
              <a:gdLst/>
              <a:ahLst/>
              <a:cxnLst/>
              <a:rect l="l" t="t" r="r" b="b"/>
              <a:pathLst>
                <a:path w="6159" h="5365" extrusionOk="0">
                  <a:moveTo>
                    <a:pt x="6158" y="1"/>
                  </a:moveTo>
                  <a:cubicBezTo>
                    <a:pt x="5754" y="149"/>
                    <a:pt x="5351" y="298"/>
                    <a:pt x="4947" y="433"/>
                  </a:cubicBezTo>
                  <a:cubicBezTo>
                    <a:pt x="4068" y="2998"/>
                    <a:pt x="2559" y="5364"/>
                    <a:pt x="1" y="5364"/>
                  </a:cubicBezTo>
                  <a:lnTo>
                    <a:pt x="6158" y="5364"/>
                  </a:lnTo>
                  <a:lnTo>
                    <a:pt x="6158" y="1"/>
                  </a:lnTo>
                  <a:close/>
                </a:path>
              </a:pathLst>
            </a:custGeom>
            <a:solidFill>
              <a:srgbClr val="88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36"/>
            <p:cNvSpPr/>
            <p:nvPr/>
          </p:nvSpPr>
          <p:spPr>
            <a:xfrm>
              <a:off x="-399075" y="3431250"/>
              <a:ext cx="30150" cy="159450"/>
            </a:xfrm>
            <a:custGeom>
              <a:avLst/>
              <a:gdLst/>
              <a:ahLst/>
              <a:cxnLst/>
              <a:rect l="l" t="t" r="r" b="b"/>
              <a:pathLst>
                <a:path w="1206" h="6378" extrusionOk="0">
                  <a:moveTo>
                    <a:pt x="1205" y="1"/>
                  </a:moveTo>
                  <a:cubicBezTo>
                    <a:pt x="1205" y="1"/>
                    <a:pt x="1042" y="3331"/>
                    <a:pt x="1" y="6378"/>
                  </a:cubicBezTo>
                  <a:cubicBezTo>
                    <a:pt x="405" y="6243"/>
                    <a:pt x="808" y="6094"/>
                    <a:pt x="1205" y="5946"/>
                  </a:cubicBezTo>
                  <a:lnTo>
                    <a:pt x="1205" y="1"/>
                  </a:lnTo>
                  <a:close/>
                </a:path>
              </a:pathLst>
            </a:custGeom>
            <a:solidFill>
              <a:srgbClr val="D0D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36"/>
            <p:cNvSpPr/>
            <p:nvPr/>
          </p:nvSpPr>
          <p:spPr>
            <a:xfrm>
              <a:off x="-785950" y="3335425"/>
              <a:ext cx="232250" cy="103825"/>
            </a:xfrm>
            <a:custGeom>
              <a:avLst/>
              <a:gdLst/>
              <a:ahLst/>
              <a:cxnLst/>
              <a:rect l="l" t="t" r="r" b="b"/>
              <a:pathLst>
                <a:path w="9290" h="4153" extrusionOk="0">
                  <a:moveTo>
                    <a:pt x="4153" y="0"/>
                  </a:moveTo>
                  <a:cubicBezTo>
                    <a:pt x="1857" y="0"/>
                    <a:pt x="1" y="1857"/>
                    <a:pt x="1" y="4153"/>
                  </a:cubicBezTo>
                  <a:lnTo>
                    <a:pt x="9290" y="4153"/>
                  </a:lnTo>
                  <a:cubicBezTo>
                    <a:pt x="9290" y="1857"/>
                    <a:pt x="7426" y="0"/>
                    <a:pt x="5138" y="0"/>
                  </a:cubicBezTo>
                  <a:close/>
                </a:path>
              </a:pathLst>
            </a:custGeom>
            <a:solidFill>
              <a:srgbClr val="D4942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36"/>
            <p:cNvSpPr/>
            <p:nvPr/>
          </p:nvSpPr>
          <p:spPr>
            <a:xfrm>
              <a:off x="-609150" y="2887950"/>
              <a:ext cx="152700" cy="107925"/>
            </a:xfrm>
            <a:custGeom>
              <a:avLst/>
              <a:gdLst/>
              <a:ahLst/>
              <a:cxnLst/>
              <a:rect l="l" t="t" r="r" b="b"/>
              <a:pathLst>
                <a:path w="6108" h="4317" extrusionOk="0">
                  <a:moveTo>
                    <a:pt x="222" y="0"/>
                  </a:moveTo>
                  <a:cubicBezTo>
                    <a:pt x="148" y="0"/>
                    <a:pt x="74" y="0"/>
                    <a:pt x="0" y="1"/>
                  </a:cubicBezTo>
                  <a:lnTo>
                    <a:pt x="220" y="3168"/>
                  </a:lnTo>
                  <a:cubicBezTo>
                    <a:pt x="2714" y="3168"/>
                    <a:pt x="4627" y="3615"/>
                    <a:pt x="6108" y="4316"/>
                  </a:cubicBezTo>
                  <a:cubicBezTo>
                    <a:pt x="5980" y="2927"/>
                    <a:pt x="5591" y="1588"/>
                    <a:pt x="4833" y="412"/>
                  </a:cubicBezTo>
                  <a:cubicBezTo>
                    <a:pt x="3311" y="142"/>
                    <a:pt x="1770" y="0"/>
                    <a:pt x="222" y="0"/>
                  </a:cubicBezTo>
                  <a:close/>
                </a:path>
              </a:pathLst>
            </a:custGeom>
            <a:solidFill>
              <a:srgbClr val="D0D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36"/>
            <p:cNvSpPr/>
            <p:nvPr/>
          </p:nvSpPr>
          <p:spPr>
            <a:xfrm>
              <a:off x="-488350" y="2898250"/>
              <a:ext cx="302925" cy="505400"/>
            </a:xfrm>
            <a:custGeom>
              <a:avLst/>
              <a:gdLst/>
              <a:ahLst/>
              <a:cxnLst/>
              <a:rect l="l" t="t" r="r" b="b"/>
              <a:pathLst>
                <a:path w="12117" h="20216" extrusionOk="0">
                  <a:moveTo>
                    <a:pt x="1" y="0"/>
                  </a:moveTo>
                  <a:lnTo>
                    <a:pt x="1" y="0"/>
                  </a:lnTo>
                  <a:cubicBezTo>
                    <a:pt x="752" y="1176"/>
                    <a:pt x="1141" y="2515"/>
                    <a:pt x="1276" y="3904"/>
                  </a:cubicBezTo>
                  <a:cubicBezTo>
                    <a:pt x="5478" y="5909"/>
                    <a:pt x="6158" y="10083"/>
                    <a:pt x="6562" y="12499"/>
                  </a:cubicBezTo>
                  <a:cubicBezTo>
                    <a:pt x="7136" y="15957"/>
                    <a:pt x="6633" y="20215"/>
                    <a:pt x="6633" y="20215"/>
                  </a:cubicBezTo>
                  <a:lnTo>
                    <a:pt x="12117" y="20208"/>
                  </a:lnTo>
                  <a:cubicBezTo>
                    <a:pt x="12117" y="20208"/>
                    <a:pt x="11897" y="15305"/>
                    <a:pt x="11323" y="11316"/>
                  </a:cubicBezTo>
                  <a:cubicBezTo>
                    <a:pt x="10849" y="8063"/>
                    <a:pt x="9035" y="1679"/>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36"/>
            <p:cNvSpPr/>
            <p:nvPr/>
          </p:nvSpPr>
          <p:spPr>
            <a:xfrm>
              <a:off x="-792500" y="2732425"/>
              <a:ext cx="205875" cy="441650"/>
            </a:xfrm>
            <a:custGeom>
              <a:avLst/>
              <a:gdLst/>
              <a:ahLst/>
              <a:cxnLst/>
              <a:rect l="l" t="t" r="r" b="b"/>
              <a:pathLst>
                <a:path w="8235" h="17666" extrusionOk="0">
                  <a:moveTo>
                    <a:pt x="114" y="1"/>
                  </a:moveTo>
                  <a:cubicBezTo>
                    <a:pt x="50" y="1"/>
                    <a:pt x="1" y="51"/>
                    <a:pt x="1" y="114"/>
                  </a:cubicBezTo>
                  <a:lnTo>
                    <a:pt x="1" y="17552"/>
                  </a:lnTo>
                  <a:cubicBezTo>
                    <a:pt x="1" y="17616"/>
                    <a:pt x="50" y="17665"/>
                    <a:pt x="114" y="17665"/>
                  </a:cubicBezTo>
                  <a:lnTo>
                    <a:pt x="8121" y="17665"/>
                  </a:lnTo>
                  <a:cubicBezTo>
                    <a:pt x="8184" y="17665"/>
                    <a:pt x="8234" y="17616"/>
                    <a:pt x="8234" y="17552"/>
                  </a:cubicBezTo>
                  <a:lnTo>
                    <a:pt x="8234" y="114"/>
                  </a:lnTo>
                  <a:cubicBezTo>
                    <a:pt x="8234" y="51"/>
                    <a:pt x="8184" y="1"/>
                    <a:pt x="8121" y="1"/>
                  </a:cubicBezTo>
                  <a:close/>
                </a:path>
              </a:pathLst>
            </a:custGeom>
            <a:solidFill>
              <a:srgbClr val="88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36"/>
            <p:cNvSpPr/>
            <p:nvPr/>
          </p:nvSpPr>
          <p:spPr>
            <a:xfrm>
              <a:off x="-792500" y="2820125"/>
              <a:ext cx="205875" cy="353950"/>
            </a:xfrm>
            <a:custGeom>
              <a:avLst/>
              <a:gdLst/>
              <a:ahLst/>
              <a:cxnLst/>
              <a:rect l="l" t="t" r="r" b="b"/>
              <a:pathLst>
                <a:path w="8235" h="14158" extrusionOk="0">
                  <a:moveTo>
                    <a:pt x="8234" y="0"/>
                  </a:moveTo>
                  <a:cubicBezTo>
                    <a:pt x="6626" y="4330"/>
                    <a:pt x="3976" y="8383"/>
                    <a:pt x="164" y="10756"/>
                  </a:cubicBezTo>
                  <a:cubicBezTo>
                    <a:pt x="64" y="10820"/>
                    <a:pt x="1" y="10926"/>
                    <a:pt x="1" y="11040"/>
                  </a:cubicBezTo>
                  <a:lnTo>
                    <a:pt x="1" y="13817"/>
                  </a:lnTo>
                  <a:cubicBezTo>
                    <a:pt x="1" y="14001"/>
                    <a:pt x="156" y="14157"/>
                    <a:pt x="341" y="14157"/>
                  </a:cubicBezTo>
                  <a:lnTo>
                    <a:pt x="7901" y="14157"/>
                  </a:lnTo>
                  <a:cubicBezTo>
                    <a:pt x="8085" y="14157"/>
                    <a:pt x="8234" y="14001"/>
                    <a:pt x="8234" y="13817"/>
                  </a:cubicBezTo>
                  <a:lnTo>
                    <a:pt x="8234" y="0"/>
                  </a:lnTo>
                  <a:close/>
                </a:path>
              </a:pathLst>
            </a:custGeom>
            <a:solidFill>
              <a:srgbClr val="D1D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36"/>
            <p:cNvSpPr/>
            <p:nvPr/>
          </p:nvSpPr>
          <p:spPr>
            <a:xfrm>
              <a:off x="-747150" y="3174050"/>
              <a:ext cx="115350" cy="32075"/>
            </a:xfrm>
            <a:custGeom>
              <a:avLst/>
              <a:gdLst/>
              <a:ahLst/>
              <a:cxnLst/>
              <a:rect l="l" t="t" r="r" b="b"/>
              <a:pathLst>
                <a:path w="4614" h="1283" extrusionOk="0">
                  <a:moveTo>
                    <a:pt x="0" y="0"/>
                  </a:moveTo>
                  <a:lnTo>
                    <a:pt x="0" y="1127"/>
                  </a:lnTo>
                  <a:cubicBezTo>
                    <a:pt x="0" y="1212"/>
                    <a:pt x="71" y="1283"/>
                    <a:pt x="156" y="1283"/>
                  </a:cubicBezTo>
                  <a:lnTo>
                    <a:pt x="4457" y="1283"/>
                  </a:lnTo>
                  <a:cubicBezTo>
                    <a:pt x="4542" y="1283"/>
                    <a:pt x="4613" y="1212"/>
                    <a:pt x="4613" y="1127"/>
                  </a:cubicBezTo>
                  <a:lnTo>
                    <a:pt x="4606" y="0"/>
                  </a:lnTo>
                  <a:close/>
                </a:path>
              </a:pathLst>
            </a:custGeom>
            <a:solidFill>
              <a:srgbClr val="D89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6"/>
            <p:cNvSpPr/>
            <p:nvPr/>
          </p:nvSpPr>
          <p:spPr>
            <a:xfrm>
              <a:off x="-726775" y="3206100"/>
              <a:ext cx="74600" cy="15450"/>
            </a:xfrm>
            <a:custGeom>
              <a:avLst/>
              <a:gdLst/>
              <a:ahLst/>
              <a:cxnLst/>
              <a:rect l="l" t="t" r="r" b="b"/>
              <a:pathLst>
                <a:path w="2984" h="618" extrusionOk="0">
                  <a:moveTo>
                    <a:pt x="0" y="1"/>
                  </a:moveTo>
                  <a:cubicBezTo>
                    <a:pt x="0" y="341"/>
                    <a:pt x="270" y="617"/>
                    <a:pt x="610" y="617"/>
                  </a:cubicBezTo>
                  <a:lnTo>
                    <a:pt x="2367" y="617"/>
                  </a:lnTo>
                  <a:cubicBezTo>
                    <a:pt x="2707" y="617"/>
                    <a:pt x="2983" y="341"/>
                    <a:pt x="2983" y="1"/>
                  </a:cubicBez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36"/>
            <p:cNvSpPr/>
            <p:nvPr/>
          </p:nvSpPr>
          <p:spPr>
            <a:xfrm>
              <a:off x="-654150" y="2853950"/>
              <a:ext cx="175575" cy="168825"/>
            </a:xfrm>
            <a:custGeom>
              <a:avLst/>
              <a:gdLst/>
              <a:ahLst/>
              <a:cxnLst/>
              <a:rect l="l" t="t" r="r" b="b"/>
              <a:pathLst>
                <a:path w="7023" h="6753" extrusionOk="0">
                  <a:moveTo>
                    <a:pt x="3655" y="1"/>
                  </a:moveTo>
                  <a:cubicBezTo>
                    <a:pt x="3651" y="1"/>
                    <a:pt x="3647" y="1"/>
                    <a:pt x="3642" y="1"/>
                  </a:cubicBezTo>
                  <a:cubicBezTo>
                    <a:pt x="2275" y="1"/>
                    <a:pt x="1042" y="823"/>
                    <a:pt x="525" y="2084"/>
                  </a:cubicBezTo>
                  <a:cubicBezTo>
                    <a:pt x="0" y="3345"/>
                    <a:pt x="291" y="4798"/>
                    <a:pt x="1255" y="5761"/>
                  </a:cubicBezTo>
                  <a:cubicBezTo>
                    <a:pt x="1899" y="6411"/>
                    <a:pt x="2767" y="6753"/>
                    <a:pt x="3648" y="6753"/>
                  </a:cubicBezTo>
                  <a:cubicBezTo>
                    <a:pt x="4083" y="6753"/>
                    <a:pt x="4522" y="6669"/>
                    <a:pt x="4939" y="6498"/>
                  </a:cubicBezTo>
                  <a:cubicBezTo>
                    <a:pt x="6200" y="5974"/>
                    <a:pt x="7022" y="4741"/>
                    <a:pt x="7022" y="3373"/>
                  </a:cubicBezTo>
                  <a:cubicBezTo>
                    <a:pt x="7022" y="1514"/>
                    <a:pt x="5513" y="1"/>
                    <a:pt x="3655" y="1"/>
                  </a:cubicBezTo>
                  <a:close/>
                </a:path>
              </a:pathLst>
            </a:custGeom>
            <a:solidFill>
              <a:srgbClr val="D89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36"/>
            <p:cNvSpPr/>
            <p:nvPr/>
          </p:nvSpPr>
          <p:spPr>
            <a:xfrm>
              <a:off x="-640325" y="2866700"/>
              <a:ext cx="148800" cy="143150"/>
            </a:xfrm>
            <a:custGeom>
              <a:avLst/>
              <a:gdLst/>
              <a:ahLst/>
              <a:cxnLst/>
              <a:rect l="l" t="t" r="r" b="b"/>
              <a:pathLst>
                <a:path w="5952" h="5726" extrusionOk="0">
                  <a:moveTo>
                    <a:pt x="3091" y="1"/>
                  </a:moveTo>
                  <a:cubicBezTo>
                    <a:pt x="2345" y="1"/>
                    <a:pt x="1612" y="292"/>
                    <a:pt x="1063" y="837"/>
                  </a:cubicBezTo>
                  <a:cubicBezTo>
                    <a:pt x="248" y="1659"/>
                    <a:pt x="0" y="2892"/>
                    <a:pt x="446" y="3962"/>
                  </a:cubicBezTo>
                  <a:cubicBezTo>
                    <a:pt x="886" y="5032"/>
                    <a:pt x="1934" y="5726"/>
                    <a:pt x="3089" y="5726"/>
                  </a:cubicBezTo>
                  <a:cubicBezTo>
                    <a:pt x="4670" y="5726"/>
                    <a:pt x="5952" y="4444"/>
                    <a:pt x="5952" y="2863"/>
                  </a:cubicBezTo>
                  <a:cubicBezTo>
                    <a:pt x="5952" y="1708"/>
                    <a:pt x="5258" y="660"/>
                    <a:pt x="4188" y="220"/>
                  </a:cubicBezTo>
                  <a:cubicBezTo>
                    <a:pt x="3833" y="72"/>
                    <a:pt x="3460" y="1"/>
                    <a:pt x="3091" y="1"/>
                  </a:cubicBez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36"/>
            <p:cNvSpPr/>
            <p:nvPr/>
          </p:nvSpPr>
          <p:spPr>
            <a:xfrm>
              <a:off x="-736000" y="2597100"/>
              <a:ext cx="92850" cy="135350"/>
            </a:xfrm>
            <a:custGeom>
              <a:avLst/>
              <a:gdLst/>
              <a:ahLst/>
              <a:cxnLst/>
              <a:rect l="l" t="t" r="r" b="b"/>
              <a:pathLst>
                <a:path w="3714" h="5414" extrusionOk="0">
                  <a:moveTo>
                    <a:pt x="1" y="1"/>
                  </a:moveTo>
                  <a:lnTo>
                    <a:pt x="1" y="5414"/>
                  </a:lnTo>
                  <a:lnTo>
                    <a:pt x="3714" y="5414"/>
                  </a:lnTo>
                  <a:lnTo>
                    <a:pt x="3714" y="1"/>
                  </a:ln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36"/>
            <p:cNvSpPr/>
            <p:nvPr/>
          </p:nvSpPr>
          <p:spPr>
            <a:xfrm>
              <a:off x="-769300" y="2573725"/>
              <a:ext cx="159450" cy="23400"/>
            </a:xfrm>
            <a:custGeom>
              <a:avLst/>
              <a:gdLst/>
              <a:ahLst/>
              <a:cxnLst/>
              <a:rect l="l" t="t" r="r" b="b"/>
              <a:pathLst>
                <a:path w="6378" h="936" extrusionOk="0">
                  <a:moveTo>
                    <a:pt x="1" y="0"/>
                  </a:moveTo>
                  <a:cubicBezTo>
                    <a:pt x="1" y="517"/>
                    <a:pt x="419" y="936"/>
                    <a:pt x="936" y="936"/>
                  </a:cubicBezTo>
                  <a:lnTo>
                    <a:pt x="5443" y="936"/>
                  </a:lnTo>
                  <a:cubicBezTo>
                    <a:pt x="5960" y="936"/>
                    <a:pt x="6378" y="517"/>
                    <a:pt x="6378" y="0"/>
                  </a:cubicBezTo>
                  <a:close/>
                </a:path>
              </a:pathLst>
            </a:custGeom>
            <a:solidFill>
              <a:srgbClr val="D89F3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36"/>
            <p:cNvSpPr/>
            <p:nvPr/>
          </p:nvSpPr>
          <p:spPr>
            <a:xfrm>
              <a:off x="-917025" y="3394950"/>
              <a:ext cx="756225" cy="56875"/>
            </a:xfrm>
            <a:custGeom>
              <a:avLst/>
              <a:gdLst/>
              <a:ahLst/>
              <a:cxnLst/>
              <a:rect l="l" t="t" r="r" b="b"/>
              <a:pathLst>
                <a:path w="30249" h="2275" extrusionOk="0">
                  <a:moveTo>
                    <a:pt x="376" y="0"/>
                  </a:moveTo>
                  <a:cubicBezTo>
                    <a:pt x="163" y="0"/>
                    <a:pt x="0" y="163"/>
                    <a:pt x="0" y="376"/>
                  </a:cubicBezTo>
                  <a:lnTo>
                    <a:pt x="0" y="1899"/>
                  </a:lnTo>
                  <a:cubicBezTo>
                    <a:pt x="0" y="2105"/>
                    <a:pt x="163" y="2275"/>
                    <a:pt x="376" y="2275"/>
                  </a:cubicBezTo>
                  <a:lnTo>
                    <a:pt x="29873" y="2275"/>
                  </a:lnTo>
                  <a:cubicBezTo>
                    <a:pt x="30079" y="2275"/>
                    <a:pt x="30249" y="2105"/>
                    <a:pt x="30249" y="1899"/>
                  </a:cubicBezTo>
                  <a:lnTo>
                    <a:pt x="30249" y="376"/>
                  </a:lnTo>
                  <a:cubicBezTo>
                    <a:pt x="30249" y="163"/>
                    <a:pt x="30079" y="0"/>
                    <a:pt x="29873" y="0"/>
                  </a:cubicBezTo>
                  <a:close/>
                </a:path>
              </a:pathLst>
            </a:custGeom>
            <a:solidFill>
              <a:srgbClr val="88AF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6"/>
            <p:cNvSpPr/>
            <p:nvPr/>
          </p:nvSpPr>
          <p:spPr>
            <a:xfrm>
              <a:off x="-1056625" y="3705125"/>
              <a:ext cx="917100" cy="55625"/>
            </a:xfrm>
            <a:custGeom>
              <a:avLst/>
              <a:gdLst/>
              <a:ahLst/>
              <a:cxnLst/>
              <a:rect l="l" t="t" r="r" b="b"/>
              <a:pathLst>
                <a:path w="36684" h="2225" extrusionOk="0">
                  <a:moveTo>
                    <a:pt x="3799" y="0"/>
                  </a:moveTo>
                  <a:cubicBezTo>
                    <a:pt x="2226" y="0"/>
                    <a:pt x="773" y="850"/>
                    <a:pt x="1" y="2225"/>
                  </a:cubicBezTo>
                  <a:lnTo>
                    <a:pt x="35989" y="2225"/>
                  </a:lnTo>
                  <a:cubicBezTo>
                    <a:pt x="36371" y="2225"/>
                    <a:pt x="36683" y="1913"/>
                    <a:pt x="36683" y="1531"/>
                  </a:cubicBezTo>
                  <a:lnTo>
                    <a:pt x="36683" y="694"/>
                  </a:lnTo>
                  <a:cubicBezTo>
                    <a:pt x="36683" y="312"/>
                    <a:pt x="36371" y="0"/>
                    <a:pt x="35989" y="0"/>
                  </a:cubicBezTo>
                  <a:close/>
                </a:path>
              </a:pathLst>
            </a:custGeom>
            <a:solidFill>
              <a:srgbClr val="C3CC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36"/>
            <p:cNvSpPr/>
            <p:nvPr/>
          </p:nvSpPr>
          <p:spPr>
            <a:xfrm>
              <a:off x="-777450" y="2985250"/>
              <a:ext cx="6775" cy="60525"/>
            </a:xfrm>
            <a:custGeom>
              <a:avLst/>
              <a:gdLst/>
              <a:ahLst/>
              <a:cxnLst/>
              <a:rect l="l" t="t" r="r" b="b"/>
              <a:pathLst>
                <a:path w="271" h="2421" extrusionOk="0">
                  <a:moveTo>
                    <a:pt x="135" y="1"/>
                  </a:moveTo>
                  <a:cubicBezTo>
                    <a:pt x="68" y="1"/>
                    <a:pt x="1" y="45"/>
                    <a:pt x="1" y="134"/>
                  </a:cubicBezTo>
                  <a:lnTo>
                    <a:pt x="1" y="2288"/>
                  </a:lnTo>
                  <a:cubicBezTo>
                    <a:pt x="1" y="2376"/>
                    <a:pt x="68" y="2421"/>
                    <a:pt x="135" y="2421"/>
                  </a:cubicBezTo>
                  <a:cubicBezTo>
                    <a:pt x="203" y="2421"/>
                    <a:pt x="270" y="2376"/>
                    <a:pt x="270" y="2288"/>
                  </a:cubicBezTo>
                  <a:lnTo>
                    <a:pt x="270" y="134"/>
                  </a:lnTo>
                  <a:cubicBezTo>
                    <a:pt x="270" y="45"/>
                    <a:pt x="203" y="1"/>
                    <a:pt x="135" y="1"/>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36"/>
            <p:cNvSpPr/>
            <p:nvPr/>
          </p:nvSpPr>
          <p:spPr>
            <a:xfrm>
              <a:off x="-777450" y="2760475"/>
              <a:ext cx="6775" cy="160775"/>
            </a:xfrm>
            <a:custGeom>
              <a:avLst/>
              <a:gdLst/>
              <a:ahLst/>
              <a:cxnLst/>
              <a:rect l="l" t="t" r="r" b="b"/>
              <a:pathLst>
                <a:path w="271" h="6431" extrusionOk="0">
                  <a:moveTo>
                    <a:pt x="135" y="0"/>
                  </a:moveTo>
                  <a:cubicBezTo>
                    <a:pt x="68" y="0"/>
                    <a:pt x="1" y="45"/>
                    <a:pt x="1" y="133"/>
                  </a:cubicBezTo>
                  <a:lnTo>
                    <a:pt x="1" y="6298"/>
                  </a:lnTo>
                  <a:cubicBezTo>
                    <a:pt x="1" y="6386"/>
                    <a:pt x="68" y="6430"/>
                    <a:pt x="135" y="6430"/>
                  </a:cubicBezTo>
                  <a:cubicBezTo>
                    <a:pt x="203" y="6430"/>
                    <a:pt x="270" y="6386"/>
                    <a:pt x="270" y="6298"/>
                  </a:cubicBezTo>
                  <a:lnTo>
                    <a:pt x="270" y="133"/>
                  </a:lnTo>
                  <a:cubicBezTo>
                    <a:pt x="270" y="45"/>
                    <a:pt x="203" y="0"/>
                    <a:pt x="135" y="0"/>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6"/>
            <p:cNvSpPr/>
            <p:nvPr/>
          </p:nvSpPr>
          <p:spPr>
            <a:xfrm>
              <a:off x="-898425" y="3406650"/>
              <a:ext cx="24325" cy="23000"/>
            </a:xfrm>
            <a:custGeom>
              <a:avLst/>
              <a:gdLst/>
              <a:ahLst/>
              <a:cxnLst/>
              <a:rect l="l" t="t" r="r" b="b"/>
              <a:pathLst>
                <a:path w="973" h="920" extrusionOk="0">
                  <a:moveTo>
                    <a:pt x="539" y="259"/>
                  </a:moveTo>
                  <a:lnTo>
                    <a:pt x="539" y="259"/>
                  </a:lnTo>
                  <a:cubicBezTo>
                    <a:pt x="539" y="259"/>
                    <a:pt x="538" y="259"/>
                    <a:pt x="537" y="260"/>
                  </a:cubicBezTo>
                  <a:lnTo>
                    <a:pt x="537" y="260"/>
                  </a:lnTo>
                  <a:cubicBezTo>
                    <a:pt x="538" y="259"/>
                    <a:pt x="539" y="259"/>
                    <a:pt x="539" y="259"/>
                  </a:cubicBezTo>
                  <a:close/>
                  <a:moveTo>
                    <a:pt x="569" y="1"/>
                  </a:moveTo>
                  <a:cubicBezTo>
                    <a:pt x="474" y="1"/>
                    <a:pt x="378" y="24"/>
                    <a:pt x="291" y="71"/>
                  </a:cubicBezTo>
                  <a:cubicBezTo>
                    <a:pt x="121" y="170"/>
                    <a:pt x="15" y="347"/>
                    <a:pt x="7" y="538"/>
                  </a:cubicBezTo>
                  <a:cubicBezTo>
                    <a:pt x="0" y="652"/>
                    <a:pt x="29" y="758"/>
                    <a:pt x="78" y="850"/>
                  </a:cubicBezTo>
                  <a:cubicBezTo>
                    <a:pt x="107" y="899"/>
                    <a:pt x="149" y="919"/>
                    <a:pt x="191" y="919"/>
                  </a:cubicBezTo>
                  <a:cubicBezTo>
                    <a:pt x="282" y="919"/>
                    <a:pt x="370" y="822"/>
                    <a:pt x="312" y="715"/>
                  </a:cubicBezTo>
                  <a:lnTo>
                    <a:pt x="298" y="680"/>
                  </a:lnTo>
                  <a:cubicBezTo>
                    <a:pt x="295" y="675"/>
                    <a:pt x="294" y="672"/>
                    <a:pt x="293" y="672"/>
                  </a:cubicBezTo>
                  <a:lnTo>
                    <a:pt x="293" y="672"/>
                  </a:lnTo>
                  <a:cubicBezTo>
                    <a:pt x="292" y="672"/>
                    <a:pt x="294" y="678"/>
                    <a:pt x="298" y="687"/>
                  </a:cubicBezTo>
                  <a:lnTo>
                    <a:pt x="291" y="673"/>
                  </a:lnTo>
                  <a:cubicBezTo>
                    <a:pt x="284" y="652"/>
                    <a:pt x="277" y="637"/>
                    <a:pt x="277" y="616"/>
                  </a:cubicBezTo>
                  <a:lnTo>
                    <a:pt x="277" y="609"/>
                  </a:lnTo>
                  <a:lnTo>
                    <a:pt x="277" y="574"/>
                  </a:lnTo>
                  <a:cubicBezTo>
                    <a:pt x="277" y="560"/>
                    <a:pt x="284" y="517"/>
                    <a:pt x="277" y="510"/>
                  </a:cubicBezTo>
                  <a:lnTo>
                    <a:pt x="277" y="503"/>
                  </a:lnTo>
                  <a:cubicBezTo>
                    <a:pt x="277" y="496"/>
                    <a:pt x="277" y="489"/>
                    <a:pt x="284" y="475"/>
                  </a:cubicBezTo>
                  <a:cubicBezTo>
                    <a:pt x="284" y="467"/>
                    <a:pt x="284" y="453"/>
                    <a:pt x="291" y="446"/>
                  </a:cubicBezTo>
                  <a:lnTo>
                    <a:pt x="298" y="426"/>
                  </a:lnTo>
                  <a:lnTo>
                    <a:pt x="298" y="426"/>
                  </a:lnTo>
                  <a:cubicBezTo>
                    <a:pt x="293" y="439"/>
                    <a:pt x="292" y="443"/>
                    <a:pt x="293" y="443"/>
                  </a:cubicBezTo>
                  <a:cubicBezTo>
                    <a:pt x="294" y="443"/>
                    <a:pt x="295" y="442"/>
                    <a:pt x="298" y="439"/>
                  </a:cubicBezTo>
                  <a:cubicBezTo>
                    <a:pt x="305" y="418"/>
                    <a:pt x="319" y="397"/>
                    <a:pt x="326" y="382"/>
                  </a:cubicBezTo>
                  <a:lnTo>
                    <a:pt x="333" y="368"/>
                  </a:lnTo>
                  <a:lnTo>
                    <a:pt x="333" y="368"/>
                  </a:lnTo>
                  <a:cubicBezTo>
                    <a:pt x="329" y="377"/>
                    <a:pt x="327" y="383"/>
                    <a:pt x="328" y="383"/>
                  </a:cubicBezTo>
                  <a:cubicBezTo>
                    <a:pt x="329" y="383"/>
                    <a:pt x="331" y="381"/>
                    <a:pt x="333" y="375"/>
                  </a:cubicBezTo>
                  <a:lnTo>
                    <a:pt x="355" y="354"/>
                  </a:lnTo>
                  <a:lnTo>
                    <a:pt x="376" y="333"/>
                  </a:lnTo>
                  <a:lnTo>
                    <a:pt x="383" y="326"/>
                  </a:lnTo>
                  <a:cubicBezTo>
                    <a:pt x="390" y="319"/>
                    <a:pt x="411" y="304"/>
                    <a:pt x="433" y="297"/>
                  </a:cubicBezTo>
                  <a:lnTo>
                    <a:pt x="447" y="290"/>
                  </a:lnTo>
                  <a:cubicBezTo>
                    <a:pt x="454" y="287"/>
                    <a:pt x="457" y="285"/>
                    <a:pt x="457" y="285"/>
                  </a:cubicBezTo>
                  <a:lnTo>
                    <a:pt x="457" y="285"/>
                  </a:lnTo>
                  <a:cubicBezTo>
                    <a:pt x="456" y="285"/>
                    <a:pt x="450" y="287"/>
                    <a:pt x="440" y="290"/>
                  </a:cubicBezTo>
                  <a:lnTo>
                    <a:pt x="468" y="276"/>
                  </a:lnTo>
                  <a:cubicBezTo>
                    <a:pt x="489" y="269"/>
                    <a:pt x="511" y="269"/>
                    <a:pt x="532" y="262"/>
                  </a:cubicBezTo>
                  <a:lnTo>
                    <a:pt x="603" y="262"/>
                  </a:lnTo>
                  <a:cubicBezTo>
                    <a:pt x="624" y="269"/>
                    <a:pt x="645" y="269"/>
                    <a:pt x="666" y="276"/>
                  </a:cubicBezTo>
                  <a:lnTo>
                    <a:pt x="695" y="283"/>
                  </a:lnTo>
                  <a:lnTo>
                    <a:pt x="688" y="283"/>
                  </a:lnTo>
                  <a:lnTo>
                    <a:pt x="702" y="290"/>
                  </a:lnTo>
                  <a:cubicBezTo>
                    <a:pt x="728" y="307"/>
                    <a:pt x="753" y="314"/>
                    <a:pt x="777" y="314"/>
                  </a:cubicBezTo>
                  <a:cubicBezTo>
                    <a:pt x="896" y="314"/>
                    <a:pt x="972" y="134"/>
                    <a:pt x="836" y="64"/>
                  </a:cubicBezTo>
                  <a:cubicBezTo>
                    <a:pt x="753" y="22"/>
                    <a:pt x="661" y="1"/>
                    <a:pt x="569" y="1"/>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36"/>
            <p:cNvSpPr/>
            <p:nvPr/>
          </p:nvSpPr>
          <p:spPr>
            <a:xfrm>
              <a:off x="-853425" y="3406800"/>
              <a:ext cx="195575" cy="6775"/>
            </a:xfrm>
            <a:custGeom>
              <a:avLst/>
              <a:gdLst/>
              <a:ahLst/>
              <a:cxnLst/>
              <a:rect l="l" t="t" r="r" b="b"/>
              <a:pathLst>
                <a:path w="7823" h="271" extrusionOk="0">
                  <a:moveTo>
                    <a:pt x="177" y="1"/>
                  </a:moveTo>
                  <a:cubicBezTo>
                    <a:pt x="0" y="1"/>
                    <a:pt x="0" y="270"/>
                    <a:pt x="177" y="270"/>
                  </a:cubicBezTo>
                  <a:lnTo>
                    <a:pt x="7645" y="270"/>
                  </a:lnTo>
                  <a:cubicBezTo>
                    <a:pt x="7823" y="270"/>
                    <a:pt x="7823" y="1"/>
                    <a:pt x="7645" y="1"/>
                  </a:cubicBez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36"/>
            <p:cNvSpPr/>
            <p:nvPr/>
          </p:nvSpPr>
          <p:spPr>
            <a:xfrm>
              <a:off x="-316175" y="3160825"/>
              <a:ext cx="31375" cy="214300"/>
            </a:xfrm>
            <a:custGeom>
              <a:avLst/>
              <a:gdLst/>
              <a:ahLst/>
              <a:cxnLst/>
              <a:rect l="l" t="t" r="r" b="b"/>
              <a:pathLst>
                <a:path w="1255" h="8572" extrusionOk="0">
                  <a:moveTo>
                    <a:pt x="153" y="1"/>
                  </a:moveTo>
                  <a:cubicBezTo>
                    <a:pt x="77" y="1"/>
                    <a:pt x="1" y="63"/>
                    <a:pt x="22" y="161"/>
                  </a:cubicBezTo>
                  <a:cubicBezTo>
                    <a:pt x="624" y="2251"/>
                    <a:pt x="915" y="4419"/>
                    <a:pt x="879" y="6602"/>
                  </a:cubicBezTo>
                  <a:cubicBezTo>
                    <a:pt x="872" y="7218"/>
                    <a:pt x="837" y="7835"/>
                    <a:pt x="773" y="8444"/>
                  </a:cubicBezTo>
                  <a:cubicBezTo>
                    <a:pt x="766" y="8529"/>
                    <a:pt x="828" y="8572"/>
                    <a:pt x="894" y="8572"/>
                  </a:cubicBezTo>
                  <a:cubicBezTo>
                    <a:pt x="961" y="8572"/>
                    <a:pt x="1032" y="8529"/>
                    <a:pt x="1042" y="8444"/>
                  </a:cubicBezTo>
                  <a:cubicBezTo>
                    <a:pt x="1255" y="6255"/>
                    <a:pt x="1149" y="4044"/>
                    <a:pt x="716" y="1883"/>
                  </a:cubicBezTo>
                  <a:cubicBezTo>
                    <a:pt x="596" y="1280"/>
                    <a:pt x="447" y="685"/>
                    <a:pt x="277" y="90"/>
                  </a:cubicBezTo>
                  <a:cubicBezTo>
                    <a:pt x="254" y="28"/>
                    <a:pt x="204" y="1"/>
                    <a:pt x="15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32"/>
        <p:cNvGrpSpPr/>
        <p:nvPr/>
      </p:nvGrpSpPr>
      <p:grpSpPr>
        <a:xfrm>
          <a:off x="0" y="0"/>
          <a:ext cx="0" cy="0"/>
          <a:chOff x="0" y="0"/>
          <a:chExt cx="0" cy="0"/>
        </a:xfrm>
      </p:grpSpPr>
      <p:sp>
        <p:nvSpPr>
          <p:cNvPr id="333" name="Google Shape;333;p37"/>
          <p:cNvSpPr txBox="1">
            <a:spLocks noGrp="1"/>
          </p:cNvSpPr>
          <p:nvPr>
            <p:ph type="ctrTitle"/>
          </p:nvPr>
        </p:nvSpPr>
        <p:spPr>
          <a:xfrm flipH="1">
            <a:off x="2726850" y="2897239"/>
            <a:ext cx="3690300" cy="45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DATA ANALYSIS </a:t>
            </a:r>
            <a:endParaRPr/>
          </a:p>
          <a:p>
            <a:pPr marL="0" lvl="0" indent="0" algn="ctr" rtl="0">
              <a:spcBef>
                <a:spcPts val="0"/>
              </a:spcBef>
              <a:spcAft>
                <a:spcPts val="0"/>
              </a:spcAft>
              <a:buNone/>
            </a:pPr>
            <a:r>
              <a:rPr lang="en"/>
              <a:t>&amp; ORGANIZE</a:t>
            </a:r>
            <a:endParaRPr/>
          </a:p>
        </p:txBody>
      </p:sp>
      <p:sp>
        <p:nvSpPr>
          <p:cNvPr id="334" name="Google Shape;334;p37"/>
          <p:cNvSpPr txBox="1">
            <a:spLocks noGrp="1"/>
          </p:cNvSpPr>
          <p:nvPr>
            <p:ph type="title" idx="2"/>
          </p:nvPr>
        </p:nvSpPr>
        <p:spPr>
          <a:xfrm flipH="1">
            <a:off x="3451650" y="1351346"/>
            <a:ext cx="22407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8"/>
        <p:cNvGrpSpPr/>
        <p:nvPr/>
      </p:nvGrpSpPr>
      <p:grpSpPr>
        <a:xfrm>
          <a:off x="0" y="0"/>
          <a:ext cx="0" cy="0"/>
          <a:chOff x="0" y="0"/>
          <a:chExt cx="0" cy="0"/>
        </a:xfrm>
      </p:grpSpPr>
      <p:sp>
        <p:nvSpPr>
          <p:cNvPr id="339" name="Google Shape;339;p38"/>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Conditions</a:t>
            </a:r>
            <a:endParaRPr/>
          </a:p>
        </p:txBody>
      </p:sp>
      <p:pic>
        <p:nvPicPr>
          <p:cNvPr id="340" name="Google Shape;340;p38"/>
          <p:cNvPicPr preferRelativeResize="0"/>
          <p:nvPr/>
        </p:nvPicPr>
        <p:blipFill>
          <a:blip r:embed="rId3">
            <a:alphaModFix/>
          </a:blip>
          <a:stretch>
            <a:fillRect/>
          </a:stretch>
        </p:blipFill>
        <p:spPr>
          <a:xfrm>
            <a:off x="1878278" y="913600"/>
            <a:ext cx="5643197" cy="40881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9"/>
          <p:cNvSpPr txBox="1">
            <a:spLocks noGrp="1"/>
          </p:cNvSpPr>
          <p:nvPr>
            <p:ph type="subTitle" idx="1"/>
          </p:nvPr>
        </p:nvSpPr>
        <p:spPr>
          <a:xfrm flipH="1">
            <a:off x="546575" y="2518225"/>
            <a:ext cx="8050800" cy="188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346" name="Google Shape;346;p39"/>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Variant Type</a:t>
            </a:r>
            <a:endParaRPr/>
          </a:p>
        </p:txBody>
      </p:sp>
      <p:pic>
        <p:nvPicPr>
          <p:cNvPr id="347" name="Google Shape;347;p39"/>
          <p:cNvPicPr preferRelativeResize="0"/>
          <p:nvPr/>
        </p:nvPicPr>
        <p:blipFill rotWithShape="1">
          <a:blip r:embed="rId3">
            <a:alphaModFix/>
          </a:blip>
          <a:srcRect l="2037"/>
          <a:stretch/>
        </p:blipFill>
        <p:spPr>
          <a:xfrm>
            <a:off x="26725" y="2240410"/>
            <a:ext cx="9144000" cy="2903090"/>
          </a:xfrm>
          <a:prstGeom prst="rect">
            <a:avLst/>
          </a:prstGeom>
          <a:noFill/>
          <a:ln>
            <a:noFill/>
          </a:ln>
        </p:spPr>
      </p:pic>
      <p:sp>
        <p:nvSpPr>
          <p:cNvPr id="348" name="Google Shape;348;p39"/>
          <p:cNvSpPr txBox="1"/>
          <p:nvPr/>
        </p:nvSpPr>
        <p:spPr>
          <a:xfrm>
            <a:off x="3071975" y="1192563"/>
            <a:ext cx="3000000" cy="1046700"/>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Hind Vadodara Light"/>
              <a:buChar char="●"/>
            </a:pPr>
            <a:r>
              <a:rPr lang="en">
                <a:latin typeface="Hind Vadodara Light"/>
                <a:ea typeface="Hind Vadodara Light"/>
                <a:cs typeface="Hind Vadodara Light"/>
                <a:sym typeface="Hind Vadodara Light"/>
              </a:rPr>
              <a:t>single nucleotide variant</a:t>
            </a:r>
            <a:endParaRPr>
              <a:latin typeface="Hind Vadodara Light"/>
              <a:ea typeface="Hind Vadodara Light"/>
              <a:cs typeface="Hind Vadodara Light"/>
              <a:sym typeface="Hind Vadodara Light"/>
            </a:endParaRPr>
          </a:p>
          <a:p>
            <a:pPr marL="457200" lvl="0" indent="-317500" algn="l" rtl="0">
              <a:spcBef>
                <a:spcPts val="0"/>
              </a:spcBef>
              <a:spcAft>
                <a:spcPts val="0"/>
              </a:spcAft>
              <a:buSzPts val="1400"/>
              <a:buFont typeface="Hind Vadodara Light"/>
              <a:buChar char="●"/>
            </a:pPr>
            <a:r>
              <a:rPr lang="en">
                <a:latin typeface="Hind Vadodara Light"/>
                <a:ea typeface="Hind Vadodara Light"/>
                <a:cs typeface="Hind Vadodara Light"/>
                <a:sym typeface="Hind Vadodara Light"/>
              </a:rPr>
              <a:t>Indel</a:t>
            </a:r>
            <a:endParaRPr>
              <a:latin typeface="Hind Vadodara Light"/>
              <a:ea typeface="Hind Vadodara Light"/>
              <a:cs typeface="Hind Vadodara Light"/>
              <a:sym typeface="Hind Vadodara Light"/>
            </a:endParaRPr>
          </a:p>
          <a:p>
            <a:pPr marL="457200" lvl="0" indent="-317500" algn="l" rtl="0">
              <a:spcBef>
                <a:spcPts val="0"/>
              </a:spcBef>
              <a:spcAft>
                <a:spcPts val="0"/>
              </a:spcAft>
              <a:buSzPts val="1400"/>
              <a:buFont typeface="Hind Vadodara Light"/>
              <a:buChar char="●"/>
            </a:pPr>
            <a:r>
              <a:rPr lang="en">
                <a:latin typeface="Hind Vadodara Light"/>
                <a:ea typeface="Hind Vadodara Light"/>
                <a:cs typeface="Hind Vadodara Light"/>
                <a:sym typeface="Hind Vadodara Light"/>
              </a:rPr>
              <a:t>Deletion</a:t>
            </a:r>
            <a:endParaRPr>
              <a:latin typeface="Hind Vadodara Light"/>
              <a:ea typeface="Hind Vadodara Light"/>
              <a:cs typeface="Hind Vadodara Light"/>
              <a:sym typeface="Hind Vadodara Light"/>
            </a:endParaRPr>
          </a:p>
          <a:p>
            <a:pPr marL="457200" lvl="0" indent="-317500" algn="l" rtl="0">
              <a:spcBef>
                <a:spcPts val="0"/>
              </a:spcBef>
              <a:spcAft>
                <a:spcPts val="0"/>
              </a:spcAft>
              <a:buSzPts val="1400"/>
              <a:buFont typeface="Hind Vadodara Light"/>
              <a:buChar char="●"/>
            </a:pPr>
            <a:r>
              <a:rPr lang="en">
                <a:latin typeface="Hind Vadodara Light"/>
                <a:ea typeface="Hind Vadodara Light"/>
                <a:cs typeface="Hind Vadodara Light"/>
                <a:sym typeface="Hind Vadodara Light"/>
              </a:rPr>
              <a:t>Duplication</a:t>
            </a:r>
            <a:endParaRPr>
              <a:latin typeface="Hind Vadodara Light"/>
              <a:ea typeface="Hind Vadodara Light"/>
              <a:cs typeface="Hind Vadodara Light"/>
              <a:sym typeface="Hind Vadodara Ligh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p40"/>
          <p:cNvSpPr txBox="1">
            <a:spLocks noGrp="1"/>
          </p:cNvSpPr>
          <p:nvPr>
            <p:ph type="subTitle" idx="1"/>
          </p:nvPr>
        </p:nvSpPr>
        <p:spPr>
          <a:xfrm flipH="1">
            <a:off x="112425" y="1975700"/>
            <a:ext cx="8759400" cy="26499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200"/>
              <a:buFont typeface="Courier"/>
              <a:buNone/>
            </a:pPr>
            <a:r>
              <a:rPr lang="en">
                <a:solidFill>
                  <a:srgbClr val="000000"/>
                </a:solidFill>
                <a:latin typeface="Courier"/>
                <a:ea typeface="Courier"/>
                <a:cs typeface="Courier"/>
                <a:sym typeface="Courier"/>
              </a:rPr>
              <a:t>		</a:t>
            </a:r>
            <a:r>
              <a:rPr lang="en" sz="1000">
                <a:solidFill>
                  <a:srgbClr val="000000"/>
                </a:solidFill>
                <a:latin typeface="Courier"/>
                <a:ea typeface="Courier"/>
                <a:cs typeface="Courier"/>
                <a:sym typeface="Courier"/>
              </a:rPr>
              <a:t>1   	    10		20	  	 30	    	  40	     	   50	          60		70	</a:t>
            </a:r>
            <a:r>
              <a:rPr lang="en">
                <a:solidFill>
                  <a:srgbClr val="000000"/>
                </a:solidFill>
                <a:latin typeface="Courier"/>
                <a:ea typeface="Courier"/>
                <a:cs typeface="Courier"/>
                <a:sym typeface="Courier"/>
              </a:rPr>
              <a:t>       </a:t>
            </a:r>
            <a:endParaRPr sz="1400">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Courier"/>
              <a:buNone/>
            </a:pPr>
            <a:r>
              <a:rPr lang="en">
                <a:solidFill>
                  <a:srgbClr val="000000"/>
                </a:solidFill>
                <a:latin typeface="Courier"/>
                <a:ea typeface="Courier"/>
                <a:cs typeface="Courier"/>
                <a:sym typeface="Courier"/>
              </a:rPr>
              <a:t>hp53R2    </a:t>
            </a:r>
            <a:r>
              <a:rPr lang="en">
                <a:solidFill>
                  <a:srgbClr val="FF0000"/>
                </a:solidFill>
                <a:latin typeface="Courier"/>
                <a:ea typeface="Courier"/>
                <a:cs typeface="Courier"/>
                <a:sym typeface="Courier"/>
              </a:rPr>
              <a:t>M</a:t>
            </a:r>
            <a:r>
              <a:rPr lang="en">
                <a:solidFill>
                  <a:srgbClr val="000000"/>
                </a:solidFill>
                <a:latin typeface="Courier"/>
                <a:ea typeface="Courier"/>
                <a:cs typeface="Courier"/>
                <a:sym typeface="Courier"/>
              </a:rPr>
              <a:t>GDPERPEAA GLDQDERSSS DTNESEIKSN EEPLLRKSS</a:t>
            </a:r>
            <a:r>
              <a:rPr lang="en">
                <a:solidFill>
                  <a:srgbClr val="FF0000"/>
                </a:solidFill>
                <a:latin typeface="Courier"/>
                <a:ea typeface="Courier"/>
                <a:cs typeface="Courier"/>
                <a:sym typeface="Courier"/>
              </a:rPr>
              <a:t>R</a:t>
            </a:r>
            <a:r>
              <a:rPr lang="en">
                <a:solidFill>
                  <a:srgbClr val="000000"/>
                </a:solidFill>
                <a:latin typeface="Courier"/>
                <a:ea typeface="Courier"/>
                <a:cs typeface="Courier"/>
                <a:sym typeface="Courier"/>
              </a:rPr>
              <a:t> RF</a:t>
            </a:r>
            <a:r>
              <a:rPr lang="en">
                <a:solidFill>
                  <a:srgbClr val="FF0000"/>
                </a:solidFill>
                <a:latin typeface="Courier"/>
                <a:ea typeface="Courier"/>
                <a:cs typeface="Courier"/>
                <a:sym typeface="Courier"/>
              </a:rPr>
              <a:t>V</a:t>
            </a:r>
            <a:r>
              <a:rPr lang="en">
                <a:solidFill>
                  <a:srgbClr val="000000"/>
                </a:solidFill>
                <a:latin typeface="Courier"/>
                <a:ea typeface="Courier"/>
                <a:cs typeface="Courier"/>
                <a:sym typeface="Courier"/>
              </a:rPr>
              <a:t>IFPIQYP DIWKMYKQAQ ASFWTAEEV</a:t>
            </a:r>
            <a:r>
              <a:rPr lang="en">
                <a:solidFill>
                  <a:srgbClr val="FF0000"/>
                </a:solidFill>
                <a:latin typeface="Courier"/>
                <a:ea typeface="Courier"/>
                <a:cs typeface="Courier"/>
                <a:sym typeface="Courier"/>
              </a:rPr>
              <a:t>D</a:t>
            </a:r>
            <a:endParaRPr sz="1400">
              <a:solidFill>
                <a:srgbClr val="FF0000"/>
              </a:solidFill>
              <a:latin typeface="Arial"/>
              <a:ea typeface="Arial"/>
              <a:cs typeface="Arial"/>
              <a:sym typeface="Arial"/>
            </a:endParaRPr>
          </a:p>
          <a:p>
            <a:pPr marL="0" lvl="0" indent="0" algn="l" rtl="0">
              <a:spcBef>
                <a:spcPts val="0"/>
              </a:spcBef>
              <a:spcAft>
                <a:spcPts val="0"/>
              </a:spcAft>
              <a:buClr>
                <a:schemeClr val="dk1"/>
              </a:buClr>
              <a:buSzPts val="1200"/>
              <a:buFont typeface="Courier"/>
              <a:buNone/>
            </a:pPr>
            <a:r>
              <a:rPr lang="en">
                <a:solidFill>
                  <a:srgbClr val="000000"/>
                </a:solidFill>
                <a:latin typeface="Courier"/>
                <a:ea typeface="Courier"/>
                <a:cs typeface="Courier"/>
                <a:sym typeface="Courier"/>
              </a:rPr>
              <a:t>hRRM2B    V                                         C   D                            Y</a:t>
            </a:r>
            <a:endParaRPr sz="1400">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Times New Roman"/>
              <a:buNone/>
            </a:pPr>
            <a:endParaRPr>
              <a:solidFill>
                <a:srgbClr val="000000"/>
              </a:solidFill>
              <a:latin typeface="Courier"/>
              <a:ea typeface="Courier"/>
              <a:cs typeface="Courier"/>
              <a:sym typeface="Courier"/>
            </a:endParaRPr>
          </a:p>
          <a:p>
            <a:pPr marL="0" lvl="0" indent="0" algn="l" rtl="0">
              <a:spcBef>
                <a:spcPts val="0"/>
              </a:spcBef>
              <a:spcAft>
                <a:spcPts val="0"/>
              </a:spcAft>
              <a:buClr>
                <a:schemeClr val="dk1"/>
              </a:buClr>
              <a:buSzPts val="1200"/>
              <a:buFont typeface="Courier"/>
              <a:buNone/>
            </a:pPr>
            <a:r>
              <a:rPr lang="en">
                <a:solidFill>
                  <a:srgbClr val="000000"/>
                </a:solidFill>
                <a:latin typeface="Courier"/>
                <a:ea typeface="Courier"/>
                <a:cs typeface="Courier"/>
                <a:sym typeface="Courier"/>
              </a:rPr>
              <a:t>	</a:t>
            </a:r>
            <a:endParaRPr sz="1400">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Times New Roman"/>
              <a:buNone/>
            </a:pPr>
            <a:endParaRPr>
              <a:solidFill>
                <a:srgbClr val="000000"/>
              </a:solidFill>
              <a:latin typeface="Courier"/>
              <a:ea typeface="Courier"/>
              <a:cs typeface="Courier"/>
              <a:sym typeface="Courier"/>
            </a:endParaRPr>
          </a:p>
          <a:p>
            <a:pPr marL="0" lvl="0" indent="0" algn="l" rtl="0">
              <a:spcBef>
                <a:spcPts val="0"/>
              </a:spcBef>
              <a:spcAft>
                <a:spcPts val="0"/>
              </a:spcAft>
              <a:buClr>
                <a:schemeClr val="dk1"/>
              </a:buClr>
              <a:buSzPts val="1200"/>
              <a:buFont typeface="Courier"/>
              <a:buNone/>
            </a:pPr>
            <a:r>
              <a:rPr lang="en">
                <a:solidFill>
                  <a:srgbClr val="000000"/>
                </a:solidFill>
                <a:latin typeface="Courier"/>
                <a:ea typeface="Courier"/>
                <a:cs typeface="Courier"/>
                <a:sym typeface="Courier"/>
              </a:rPr>
              <a:t>		</a:t>
            </a:r>
            <a:r>
              <a:rPr lang="en" sz="1000">
                <a:solidFill>
                  <a:srgbClr val="000000"/>
                </a:solidFill>
                <a:latin typeface="Courier"/>
                <a:ea typeface="Courier"/>
                <a:cs typeface="Courier"/>
                <a:sym typeface="Courier"/>
              </a:rPr>
              <a:t>71        80		90		100	  	 110	   	  120	     	   130	     140</a:t>
            </a:r>
            <a:endParaRPr sz="1400">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Courier"/>
              <a:buNone/>
            </a:pPr>
            <a:r>
              <a:rPr lang="en">
                <a:solidFill>
                  <a:srgbClr val="000000"/>
                </a:solidFill>
                <a:latin typeface="Courier"/>
                <a:ea typeface="Courier"/>
                <a:cs typeface="Courier"/>
                <a:sym typeface="Courier"/>
              </a:rPr>
              <a:t>hp53R2	L</a:t>
            </a:r>
            <a:r>
              <a:rPr lang="en">
                <a:solidFill>
                  <a:srgbClr val="FF0000"/>
                </a:solidFill>
                <a:latin typeface="Courier"/>
                <a:ea typeface="Courier"/>
                <a:cs typeface="Courier"/>
                <a:sym typeface="Courier"/>
              </a:rPr>
              <a:t>S</a:t>
            </a:r>
            <a:r>
              <a:rPr lang="en">
                <a:solidFill>
                  <a:srgbClr val="000000"/>
                </a:solidFill>
                <a:latin typeface="Courier"/>
                <a:ea typeface="Courier"/>
                <a:cs typeface="Courier"/>
                <a:sym typeface="Courier"/>
              </a:rPr>
              <a:t>KDLPHWNK LKADE</a:t>
            </a:r>
            <a:r>
              <a:rPr lang="en">
                <a:solidFill>
                  <a:srgbClr val="FF0000"/>
                </a:solidFill>
                <a:latin typeface="Courier"/>
                <a:ea typeface="Courier"/>
                <a:cs typeface="Courier"/>
                <a:sym typeface="Courier"/>
              </a:rPr>
              <a:t>K</a:t>
            </a:r>
            <a:r>
              <a:rPr lang="en">
                <a:solidFill>
                  <a:srgbClr val="000000"/>
                </a:solidFill>
                <a:latin typeface="Courier"/>
                <a:ea typeface="Courier"/>
                <a:cs typeface="Courier"/>
                <a:sym typeface="Courier"/>
              </a:rPr>
              <a:t>YFIS HILAFFAASD GIVNENLVER FSQEVQVPEA RCFYGFQILI ENVHSEMY</a:t>
            </a:r>
            <a:r>
              <a:rPr lang="en">
                <a:solidFill>
                  <a:srgbClr val="FF0000"/>
                </a:solidFill>
                <a:latin typeface="Courier"/>
                <a:ea typeface="Courier"/>
                <a:cs typeface="Courier"/>
                <a:sym typeface="Courier"/>
              </a:rPr>
              <a:t>S</a:t>
            </a:r>
            <a:r>
              <a:rPr lang="en">
                <a:solidFill>
                  <a:srgbClr val="000000"/>
                </a:solidFill>
                <a:latin typeface="Courier"/>
                <a:ea typeface="Courier"/>
                <a:cs typeface="Courier"/>
                <a:sym typeface="Courier"/>
              </a:rPr>
              <a:t>L </a:t>
            </a:r>
            <a:endParaRPr sz="1400">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Courier"/>
              <a:buNone/>
            </a:pPr>
            <a:r>
              <a:rPr lang="en">
                <a:solidFill>
                  <a:srgbClr val="000000"/>
                </a:solidFill>
                <a:latin typeface="Courier"/>
                <a:ea typeface="Courier"/>
                <a:cs typeface="Courier"/>
                <a:sym typeface="Courier"/>
              </a:rPr>
              <a:t>hRRM2B	 P              N                                                         T</a:t>
            </a:r>
            <a:endParaRPr sz="1400">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Times New Roman"/>
              <a:buNone/>
            </a:pPr>
            <a:endParaRPr>
              <a:solidFill>
                <a:srgbClr val="000000"/>
              </a:solidFill>
              <a:latin typeface="Courier"/>
              <a:ea typeface="Courier"/>
              <a:cs typeface="Courier"/>
              <a:sym typeface="Courier"/>
            </a:endParaRPr>
          </a:p>
          <a:p>
            <a:pPr marL="0" lvl="0" indent="0" algn="l" rtl="0">
              <a:spcBef>
                <a:spcPts val="0"/>
              </a:spcBef>
              <a:spcAft>
                <a:spcPts val="0"/>
              </a:spcAft>
              <a:buClr>
                <a:schemeClr val="dk1"/>
              </a:buClr>
              <a:buSzPts val="1200"/>
              <a:buFont typeface="Times New Roman"/>
              <a:buNone/>
            </a:pPr>
            <a:endParaRPr>
              <a:solidFill>
                <a:srgbClr val="000000"/>
              </a:solidFill>
              <a:latin typeface="Courier"/>
              <a:ea typeface="Courier"/>
              <a:cs typeface="Courier"/>
              <a:sym typeface="Courier"/>
            </a:endParaRPr>
          </a:p>
          <a:p>
            <a:pPr marL="0" lvl="0" indent="0" algn="l" rtl="0">
              <a:spcBef>
                <a:spcPts val="0"/>
              </a:spcBef>
              <a:spcAft>
                <a:spcPts val="0"/>
              </a:spcAft>
              <a:buClr>
                <a:schemeClr val="dk1"/>
              </a:buClr>
              <a:buSzPts val="1200"/>
              <a:buFont typeface="Times New Roman"/>
              <a:buNone/>
            </a:pPr>
            <a:endParaRPr>
              <a:solidFill>
                <a:srgbClr val="000000"/>
              </a:solidFill>
              <a:latin typeface="Courier"/>
              <a:ea typeface="Courier"/>
              <a:cs typeface="Courier"/>
              <a:sym typeface="Courier"/>
            </a:endParaRPr>
          </a:p>
          <a:p>
            <a:pPr marL="0" lvl="0" indent="0" algn="l" rtl="0">
              <a:spcBef>
                <a:spcPts val="0"/>
              </a:spcBef>
              <a:spcAft>
                <a:spcPts val="0"/>
              </a:spcAft>
              <a:buClr>
                <a:schemeClr val="dk1"/>
              </a:buClr>
              <a:buSzPts val="1200"/>
              <a:buFont typeface="Courier"/>
              <a:buNone/>
            </a:pPr>
            <a:r>
              <a:rPr lang="en">
                <a:solidFill>
                  <a:srgbClr val="000000"/>
                </a:solidFill>
                <a:latin typeface="Courier"/>
                <a:ea typeface="Courier"/>
                <a:cs typeface="Courier"/>
                <a:sym typeface="Courier"/>
              </a:rPr>
              <a:t>	</a:t>
            </a:r>
            <a:endParaRPr sz="1400">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Times New Roman"/>
              <a:buNone/>
            </a:pPr>
            <a:endParaRPr>
              <a:solidFill>
                <a:srgbClr val="000000"/>
              </a:solidFill>
              <a:latin typeface="Courier"/>
              <a:ea typeface="Courier"/>
              <a:cs typeface="Courier"/>
              <a:sym typeface="Courier"/>
            </a:endParaRPr>
          </a:p>
          <a:p>
            <a:pPr marL="0" lvl="0" indent="0" algn="l" rtl="0">
              <a:spcBef>
                <a:spcPts val="0"/>
              </a:spcBef>
              <a:spcAft>
                <a:spcPts val="0"/>
              </a:spcAft>
              <a:buClr>
                <a:schemeClr val="dk1"/>
              </a:buClr>
              <a:buSzPts val="1200"/>
              <a:buFont typeface="Times New Roman"/>
              <a:buNone/>
            </a:pPr>
            <a:endParaRPr>
              <a:solidFill>
                <a:srgbClr val="000000"/>
              </a:solidFill>
              <a:latin typeface="Courier"/>
              <a:ea typeface="Courier"/>
              <a:cs typeface="Courier"/>
              <a:sym typeface="Courier"/>
            </a:endParaRPr>
          </a:p>
          <a:p>
            <a:pPr marL="0" lvl="0" indent="0" algn="l" rtl="0">
              <a:spcBef>
                <a:spcPts val="0"/>
              </a:spcBef>
              <a:spcAft>
                <a:spcPts val="0"/>
              </a:spcAft>
              <a:buNone/>
            </a:pPr>
            <a:endParaRPr>
              <a:solidFill>
                <a:srgbClr val="000000"/>
              </a:solidFill>
              <a:latin typeface="Courier"/>
              <a:ea typeface="Courier"/>
              <a:cs typeface="Courier"/>
              <a:sym typeface="Courier"/>
            </a:endParaRPr>
          </a:p>
          <a:p>
            <a:pPr marL="0" lvl="0" indent="0" algn="l" rtl="0">
              <a:spcBef>
                <a:spcPts val="0"/>
              </a:spcBef>
              <a:spcAft>
                <a:spcPts val="0"/>
              </a:spcAft>
              <a:buClr>
                <a:schemeClr val="dk1"/>
              </a:buClr>
              <a:buSzPts val="1200"/>
              <a:buFont typeface="Courier"/>
              <a:buNone/>
            </a:pPr>
            <a:endParaRPr sz="1400">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Courier"/>
              <a:buNone/>
            </a:pPr>
            <a:endParaRPr sz="1400">
              <a:solidFill>
                <a:srgbClr val="000000"/>
              </a:solidFill>
              <a:latin typeface="Arial"/>
              <a:ea typeface="Arial"/>
              <a:cs typeface="Arial"/>
              <a:sym typeface="Arial"/>
            </a:endParaRPr>
          </a:p>
          <a:p>
            <a:pPr marL="0" lvl="0" indent="0" algn="l" rtl="0">
              <a:spcBef>
                <a:spcPts val="0"/>
              </a:spcBef>
              <a:spcAft>
                <a:spcPts val="0"/>
              </a:spcAft>
              <a:buClr>
                <a:schemeClr val="dk1"/>
              </a:buClr>
              <a:buSzPts val="1200"/>
              <a:buFont typeface="Times New Roman"/>
              <a:buNone/>
            </a:pPr>
            <a:endParaRPr>
              <a:solidFill>
                <a:srgbClr val="000000"/>
              </a:solidFill>
              <a:latin typeface="Courier New"/>
              <a:ea typeface="Courier New"/>
              <a:cs typeface="Courier New"/>
              <a:sym typeface="Courier New"/>
            </a:endParaRPr>
          </a:p>
          <a:p>
            <a:pPr marL="0" lvl="0" indent="0" algn="ctr" rtl="0">
              <a:spcBef>
                <a:spcPts val="0"/>
              </a:spcBef>
              <a:spcAft>
                <a:spcPts val="0"/>
              </a:spcAft>
              <a:buNone/>
            </a:pPr>
            <a:endParaRPr>
              <a:solidFill>
                <a:srgbClr val="000000"/>
              </a:solidFill>
            </a:endParaRPr>
          </a:p>
        </p:txBody>
      </p:sp>
      <p:sp>
        <p:nvSpPr>
          <p:cNvPr id="354" name="Google Shape;354;p40"/>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Map the mutations</a:t>
            </a:r>
            <a:endParaRPr/>
          </a:p>
        </p:txBody>
      </p:sp>
      <p:pic>
        <p:nvPicPr>
          <p:cNvPr id="355" name="Google Shape;355;p40"/>
          <p:cNvPicPr preferRelativeResize="0"/>
          <p:nvPr/>
        </p:nvPicPr>
        <p:blipFill rotWithShape="1">
          <a:blip r:embed="rId3">
            <a:alphaModFix/>
          </a:blip>
          <a:srcRect t="43084"/>
          <a:stretch/>
        </p:blipFill>
        <p:spPr>
          <a:xfrm>
            <a:off x="2500050" y="3214725"/>
            <a:ext cx="3565875" cy="1928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59"/>
        <p:cNvGrpSpPr/>
        <p:nvPr/>
      </p:nvGrpSpPr>
      <p:grpSpPr>
        <a:xfrm>
          <a:off x="0" y="0"/>
          <a:ext cx="0" cy="0"/>
          <a:chOff x="0" y="0"/>
          <a:chExt cx="0" cy="0"/>
        </a:xfrm>
      </p:grpSpPr>
      <p:sp>
        <p:nvSpPr>
          <p:cNvPr id="360" name="Google Shape;360;p41"/>
          <p:cNvSpPr txBox="1">
            <a:spLocks noGrp="1"/>
          </p:cNvSpPr>
          <p:nvPr>
            <p:ph type="title"/>
          </p:nvPr>
        </p:nvSpPr>
        <p:spPr>
          <a:xfrm>
            <a:off x="625025" y="35533"/>
            <a:ext cx="4045200" cy="14823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THANKS</a:t>
            </a:r>
            <a:endParaRPr/>
          </a:p>
        </p:txBody>
      </p:sp>
      <p:pic>
        <p:nvPicPr>
          <p:cNvPr id="361" name="Google Shape;361;p41"/>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
        <p:cNvGrpSpPr/>
        <p:nvPr/>
      </p:nvGrpSpPr>
      <p:grpSpPr>
        <a:xfrm>
          <a:off x="0" y="0"/>
          <a:ext cx="0" cy="0"/>
          <a:chOff x="0" y="0"/>
          <a:chExt cx="0" cy="0"/>
        </a:xfrm>
      </p:grpSpPr>
      <p:sp>
        <p:nvSpPr>
          <p:cNvPr id="131" name="Google Shape;131;p26"/>
          <p:cNvSpPr txBox="1">
            <a:spLocks noGrp="1"/>
          </p:cNvSpPr>
          <p:nvPr>
            <p:ph type="title" idx="18"/>
          </p:nvPr>
        </p:nvSpPr>
        <p:spPr>
          <a:xfrm>
            <a:off x="2421000" y="283608"/>
            <a:ext cx="43020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TABLE OF CONTENTS</a:t>
            </a:r>
            <a:endParaRPr/>
          </a:p>
        </p:txBody>
      </p:sp>
      <p:sp>
        <p:nvSpPr>
          <p:cNvPr id="132" name="Google Shape;132;p26"/>
          <p:cNvSpPr txBox="1">
            <a:spLocks noGrp="1"/>
          </p:cNvSpPr>
          <p:nvPr>
            <p:ph type="ctrTitle"/>
          </p:nvPr>
        </p:nvSpPr>
        <p:spPr>
          <a:xfrm flipH="1">
            <a:off x="773250" y="1735721"/>
            <a:ext cx="25041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MITOCHONDRIAL DISEASE</a:t>
            </a:r>
            <a:endParaRPr/>
          </a:p>
        </p:txBody>
      </p:sp>
      <p:sp>
        <p:nvSpPr>
          <p:cNvPr id="133" name="Google Shape;133;p26"/>
          <p:cNvSpPr txBox="1">
            <a:spLocks noGrp="1"/>
          </p:cNvSpPr>
          <p:nvPr>
            <p:ph type="subTitle" idx="1"/>
          </p:nvPr>
        </p:nvSpPr>
        <p:spPr>
          <a:xfrm flipH="1">
            <a:off x="773250" y="2243946"/>
            <a:ext cx="2504100" cy="74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MDD, MDS</a:t>
            </a:r>
            <a:endParaRPr/>
          </a:p>
        </p:txBody>
      </p:sp>
      <p:sp>
        <p:nvSpPr>
          <p:cNvPr id="134" name="Google Shape;134;p26"/>
          <p:cNvSpPr txBox="1">
            <a:spLocks noGrp="1"/>
          </p:cNvSpPr>
          <p:nvPr>
            <p:ph type="ctrTitle" idx="3"/>
          </p:nvPr>
        </p:nvSpPr>
        <p:spPr>
          <a:xfrm flipH="1">
            <a:off x="3379651" y="1735789"/>
            <a:ext cx="23847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Ribonucleotide reductase</a:t>
            </a:r>
            <a:endParaRPr/>
          </a:p>
        </p:txBody>
      </p:sp>
      <p:sp>
        <p:nvSpPr>
          <p:cNvPr id="135" name="Google Shape;135;p26"/>
          <p:cNvSpPr txBox="1">
            <a:spLocks noGrp="1"/>
          </p:cNvSpPr>
          <p:nvPr>
            <p:ph type="subTitle" idx="4"/>
          </p:nvPr>
        </p:nvSpPr>
        <p:spPr>
          <a:xfrm flipH="1">
            <a:off x="3277350" y="2243949"/>
            <a:ext cx="2589300" cy="74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RNR</a:t>
            </a:r>
            <a:endParaRPr/>
          </a:p>
        </p:txBody>
      </p:sp>
      <p:sp>
        <p:nvSpPr>
          <p:cNvPr id="136" name="Google Shape;136;p26"/>
          <p:cNvSpPr txBox="1">
            <a:spLocks noGrp="1"/>
          </p:cNvSpPr>
          <p:nvPr>
            <p:ph type="ctrTitle" idx="6"/>
          </p:nvPr>
        </p:nvSpPr>
        <p:spPr>
          <a:xfrm flipH="1">
            <a:off x="5868912" y="1742097"/>
            <a:ext cx="24531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RRM2B </a:t>
            </a:r>
            <a:endParaRPr/>
          </a:p>
        </p:txBody>
      </p:sp>
      <p:sp>
        <p:nvSpPr>
          <p:cNvPr id="137" name="Google Shape;137;p26"/>
          <p:cNvSpPr txBox="1">
            <a:spLocks noGrp="1"/>
          </p:cNvSpPr>
          <p:nvPr>
            <p:ph type="subTitle" idx="7"/>
          </p:nvPr>
        </p:nvSpPr>
        <p:spPr>
          <a:xfrm flipH="1">
            <a:off x="5724613" y="2243940"/>
            <a:ext cx="2589300" cy="745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RRM2B-MDS, mutations</a:t>
            </a:r>
            <a:endParaRPr/>
          </a:p>
        </p:txBody>
      </p:sp>
      <p:sp>
        <p:nvSpPr>
          <p:cNvPr id="138" name="Google Shape;138;p26"/>
          <p:cNvSpPr txBox="1">
            <a:spLocks noGrp="1"/>
          </p:cNvSpPr>
          <p:nvPr>
            <p:ph type="ctrTitle" idx="9"/>
          </p:nvPr>
        </p:nvSpPr>
        <p:spPr>
          <a:xfrm flipH="1">
            <a:off x="2042356" y="3407989"/>
            <a:ext cx="24531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DATABASE</a:t>
            </a:r>
            <a:endParaRPr/>
          </a:p>
        </p:txBody>
      </p:sp>
      <p:sp>
        <p:nvSpPr>
          <p:cNvPr id="139" name="Google Shape;139;p26"/>
          <p:cNvSpPr txBox="1">
            <a:spLocks noGrp="1"/>
          </p:cNvSpPr>
          <p:nvPr>
            <p:ph type="subTitle" idx="13"/>
          </p:nvPr>
        </p:nvSpPr>
        <p:spPr>
          <a:xfrm flipH="1">
            <a:off x="2042350" y="3918782"/>
            <a:ext cx="2453100" cy="1017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ClinVar, OMIM, Human genome variation society, UK Biobank Decipher, NIH MedGen</a:t>
            </a:r>
            <a:endParaRPr/>
          </a:p>
        </p:txBody>
      </p:sp>
      <p:sp>
        <p:nvSpPr>
          <p:cNvPr id="140" name="Google Shape;140;p26"/>
          <p:cNvSpPr txBox="1">
            <a:spLocks noGrp="1"/>
          </p:cNvSpPr>
          <p:nvPr>
            <p:ph type="ctrTitle" idx="15"/>
          </p:nvPr>
        </p:nvSpPr>
        <p:spPr>
          <a:xfrm flipH="1">
            <a:off x="5274300" y="3408000"/>
            <a:ext cx="22716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endParaRPr/>
          </a:p>
          <a:p>
            <a:pPr marL="0" lvl="0" indent="0" algn="l" rtl="0">
              <a:spcBef>
                <a:spcPts val="0"/>
              </a:spcBef>
              <a:spcAft>
                <a:spcPts val="0"/>
              </a:spcAft>
              <a:buNone/>
            </a:pPr>
            <a:r>
              <a:rPr lang="en"/>
              <a:t>Data  analysis &amp; organize</a:t>
            </a:r>
            <a:endParaRPr/>
          </a:p>
        </p:txBody>
      </p:sp>
      <p:sp>
        <p:nvSpPr>
          <p:cNvPr id="141" name="Google Shape;141;p26"/>
          <p:cNvSpPr txBox="1">
            <a:spLocks noGrp="1"/>
          </p:cNvSpPr>
          <p:nvPr>
            <p:ph type="subTitle" idx="16"/>
          </p:nvPr>
        </p:nvSpPr>
        <p:spPr>
          <a:xfrm flipH="1">
            <a:off x="4605346" y="3918766"/>
            <a:ext cx="2384700" cy="57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Combine data,</a:t>
            </a:r>
            <a:endParaRPr/>
          </a:p>
          <a:p>
            <a:pPr marL="0" lvl="0" indent="0" algn="ctr" rtl="0">
              <a:spcBef>
                <a:spcPts val="0"/>
              </a:spcBef>
              <a:spcAft>
                <a:spcPts val="0"/>
              </a:spcAft>
              <a:buNone/>
            </a:pPr>
            <a:r>
              <a:rPr lang="en"/>
              <a:t>Map mutation to hRRM2B</a:t>
            </a:r>
            <a:endParaRPr/>
          </a:p>
        </p:txBody>
      </p:sp>
      <p:sp>
        <p:nvSpPr>
          <p:cNvPr id="142" name="Google Shape;142;p26"/>
          <p:cNvSpPr txBox="1">
            <a:spLocks noGrp="1"/>
          </p:cNvSpPr>
          <p:nvPr>
            <p:ph type="title" idx="2"/>
          </p:nvPr>
        </p:nvSpPr>
        <p:spPr>
          <a:xfrm>
            <a:off x="1760724" y="1238601"/>
            <a:ext cx="5292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43" name="Google Shape;143;p26"/>
          <p:cNvSpPr txBox="1">
            <a:spLocks noGrp="1"/>
          </p:cNvSpPr>
          <p:nvPr>
            <p:ph type="title" idx="5"/>
          </p:nvPr>
        </p:nvSpPr>
        <p:spPr>
          <a:xfrm>
            <a:off x="4098299" y="1238612"/>
            <a:ext cx="9474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144" name="Google Shape;144;p26"/>
          <p:cNvSpPr txBox="1">
            <a:spLocks noGrp="1"/>
          </p:cNvSpPr>
          <p:nvPr>
            <p:ph type="title" idx="14"/>
          </p:nvPr>
        </p:nvSpPr>
        <p:spPr>
          <a:xfrm>
            <a:off x="2795206" y="2903084"/>
            <a:ext cx="9474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145" name="Google Shape;145;p26"/>
          <p:cNvSpPr txBox="1">
            <a:spLocks noGrp="1"/>
          </p:cNvSpPr>
          <p:nvPr>
            <p:ph type="title" idx="17"/>
          </p:nvPr>
        </p:nvSpPr>
        <p:spPr>
          <a:xfrm>
            <a:off x="5323996" y="2903084"/>
            <a:ext cx="9474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 </a:t>
            </a:r>
            <a:endParaRPr/>
          </a:p>
        </p:txBody>
      </p:sp>
      <p:sp>
        <p:nvSpPr>
          <p:cNvPr id="146" name="Google Shape;146;p26"/>
          <p:cNvSpPr txBox="1">
            <a:spLocks noGrp="1"/>
          </p:cNvSpPr>
          <p:nvPr>
            <p:ph type="title" idx="8"/>
          </p:nvPr>
        </p:nvSpPr>
        <p:spPr>
          <a:xfrm>
            <a:off x="6492612" y="1239070"/>
            <a:ext cx="10533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7"/>
          <p:cNvSpPr txBox="1">
            <a:spLocks noGrp="1"/>
          </p:cNvSpPr>
          <p:nvPr>
            <p:ph type="title" idx="2"/>
          </p:nvPr>
        </p:nvSpPr>
        <p:spPr>
          <a:xfrm>
            <a:off x="2595072" y="2093275"/>
            <a:ext cx="10530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152" name="Google Shape;152;p27"/>
          <p:cNvSpPr txBox="1">
            <a:spLocks noGrp="1"/>
          </p:cNvSpPr>
          <p:nvPr>
            <p:ph type="ctrTitle"/>
          </p:nvPr>
        </p:nvSpPr>
        <p:spPr>
          <a:xfrm>
            <a:off x="4007825" y="2173943"/>
            <a:ext cx="4535700" cy="8229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a:t>MITOCHONDRIAL DISEASE</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2064175" y="283600"/>
            <a:ext cx="5052900" cy="630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Mitochondrial depletion disorder (MDD)</a:t>
            </a:r>
            <a:endParaRPr/>
          </a:p>
        </p:txBody>
      </p:sp>
      <p:sp>
        <p:nvSpPr>
          <p:cNvPr id="158" name="Google Shape;158;p28"/>
          <p:cNvSpPr/>
          <p:nvPr/>
        </p:nvSpPr>
        <p:spPr>
          <a:xfrm>
            <a:off x="-691411" y="1228650"/>
            <a:ext cx="5724600" cy="5724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8"/>
          <p:cNvSpPr txBox="1">
            <a:spLocks noGrp="1"/>
          </p:cNvSpPr>
          <p:nvPr>
            <p:ph type="body" idx="1"/>
          </p:nvPr>
        </p:nvSpPr>
        <p:spPr>
          <a:xfrm>
            <a:off x="260200" y="1708800"/>
            <a:ext cx="3821400" cy="3434700"/>
          </a:xfrm>
          <a:prstGeom prst="rect">
            <a:avLst/>
          </a:prstGeom>
        </p:spPr>
        <p:txBody>
          <a:bodyPr spcFirstLastPara="1" wrap="square" lIns="91425" tIns="91425" rIns="91425" bIns="91425" anchor="b" anchorCtr="0">
            <a:noAutofit/>
          </a:bodyPr>
          <a:lstStyle/>
          <a:p>
            <a:pPr marL="457200" lvl="0" indent="-342900" algn="l" rtl="0">
              <a:spcBef>
                <a:spcPts val="0"/>
              </a:spcBef>
              <a:spcAft>
                <a:spcPts val="0"/>
              </a:spcAft>
              <a:buSzPts val="1800"/>
              <a:buChar char="-"/>
            </a:pPr>
            <a:r>
              <a:rPr lang="en"/>
              <a:t>A pure myopathic form</a:t>
            </a:r>
            <a:endParaRPr/>
          </a:p>
          <a:p>
            <a:pPr marL="914400" lvl="1" indent="-342900" algn="l" rtl="0">
              <a:spcBef>
                <a:spcPts val="0"/>
              </a:spcBef>
              <a:spcAft>
                <a:spcPts val="0"/>
              </a:spcAft>
              <a:buSzPts val="1800"/>
              <a:buChar char="-"/>
            </a:pPr>
            <a:r>
              <a:rPr lang="en" sz="1800"/>
              <a:t>mutations in TK2, RRM2B</a:t>
            </a:r>
            <a:endParaRPr sz="1800"/>
          </a:p>
          <a:p>
            <a:pPr marL="457200" lvl="0" indent="-342900" algn="l" rtl="0">
              <a:spcBef>
                <a:spcPts val="0"/>
              </a:spcBef>
              <a:spcAft>
                <a:spcPts val="0"/>
              </a:spcAft>
              <a:buSzPts val="1800"/>
              <a:buChar char="-"/>
            </a:pPr>
            <a:r>
              <a:rPr lang="en"/>
              <a:t>A hepatocerebral syndrome</a:t>
            </a:r>
            <a:endParaRPr/>
          </a:p>
          <a:p>
            <a:pPr marL="914400" lvl="1" indent="-342900" algn="l" rtl="0">
              <a:spcBef>
                <a:spcPts val="0"/>
              </a:spcBef>
              <a:spcAft>
                <a:spcPts val="0"/>
              </a:spcAft>
              <a:buSzPts val="1800"/>
              <a:buChar char="-"/>
            </a:pPr>
            <a:r>
              <a:rPr lang="en" sz="1800"/>
              <a:t>mutations in DGUOK, MPV17, POLG, PEO1, SULCA2, SULG1</a:t>
            </a:r>
            <a:endParaRPr sz="1800"/>
          </a:p>
          <a:p>
            <a:pPr marL="914400" lvl="1" indent="-342900" algn="l" rtl="0">
              <a:spcBef>
                <a:spcPts val="0"/>
              </a:spcBef>
              <a:spcAft>
                <a:spcPts val="0"/>
              </a:spcAft>
              <a:buSzPts val="1800"/>
              <a:buChar char="-"/>
            </a:pPr>
            <a:r>
              <a:rPr lang="en" sz="1800"/>
              <a:t>involving a progressive encephalopathy with liver</a:t>
            </a:r>
            <a:endParaRPr sz="1800"/>
          </a:p>
        </p:txBody>
      </p:sp>
      <p:grpSp>
        <p:nvGrpSpPr>
          <p:cNvPr id="160" name="Google Shape;160;p28"/>
          <p:cNvGrpSpPr/>
          <p:nvPr/>
        </p:nvGrpSpPr>
        <p:grpSpPr>
          <a:xfrm>
            <a:off x="3750675" y="1647300"/>
            <a:ext cx="7125699" cy="2743119"/>
            <a:chOff x="3750675" y="1647300"/>
            <a:chExt cx="7125699" cy="2743119"/>
          </a:xfrm>
        </p:grpSpPr>
        <p:sp>
          <p:nvSpPr>
            <p:cNvPr id="161" name="Google Shape;161;p28"/>
            <p:cNvSpPr/>
            <p:nvPr/>
          </p:nvSpPr>
          <p:spPr>
            <a:xfrm>
              <a:off x="4417350" y="4125419"/>
              <a:ext cx="6459024" cy="265000"/>
            </a:xfrm>
            <a:custGeom>
              <a:avLst/>
              <a:gdLst/>
              <a:ahLst/>
              <a:cxnLst/>
              <a:rect l="l" t="t" r="r" b="b"/>
              <a:pathLst>
                <a:path w="284038" h="10600" extrusionOk="0">
                  <a:moveTo>
                    <a:pt x="1" y="1"/>
                  </a:moveTo>
                  <a:lnTo>
                    <a:pt x="1" y="10600"/>
                  </a:lnTo>
                  <a:lnTo>
                    <a:pt x="284038" y="10600"/>
                  </a:lnTo>
                  <a:lnTo>
                    <a:pt x="2840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8"/>
            <p:cNvSpPr/>
            <p:nvPr/>
          </p:nvSpPr>
          <p:spPr>
            <a:xfrm>
              <a:off x="5814975" y="2149825"/>
              <a:ext cx="1124175" cy="839125"/>
            </a:xfrm>
            <a:custGeom>
              <a:avLst/>
              <a:gdLst/>
              <a:ahLst/>
              <a:cxnLst/>
              <a:rect l="l" t="t" r="r" b="b"/>
              <a:pathLst>
                <a:path w="44967" h="33565" fill="none" extrusionOk="0">
                  <a:moveTo>
                    <a:pt x="42879" y="17505"/>
                  </a:moveTo>
                  <a:lnTo>
                    <a:pt x="42879" y="7709"/>
                  </a:lnTo>
                  <a:cubicBezTo>
                    <a:pt x="42879" y="7709"/>
                    <a:pt x="44967" y="1178"/>
                    <a:pt x="36322" y="1178"/>
                  </a:cubicBezTo>
                  <a:lnTo>
                    <a:pt x="8351" y="1178"/>
                  </a:lnTo>
                  <a:cubicBezTo>
                    <a:pt x="8351" y="1178"/>
                    <a:pt x="1" y="0"/>
                    <a:pt x="1" y="6825"/>
                  </a:cubicBezTo>
                  <a:lnTo>
                    <a:pt x="1" y="33564"/>
                  </a:lnTo>
                </a:path>
              </a:pathLst>
            </a:custGeom>
            <a:noFill/>
            <a:ln w="25425" cap="flat" cmpd="sng">
              <a:solidFill>
                <a:schemeClr val="accent6"/>
              </a:solidFill>
              <a:prstDash val="solid"/>
              <a:miter lim="26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8"/>
            <p:cNvSpPr/>
            <p:nvPr/>
          </p:nvSpPr>
          <p:spPr>
            <a:xfrm>
              <a:off x="8177725" y="2843725"/>
              <a:ext cx="716000" cy="258975"/>
            </a:xfrm>
            <a:custGeom>
              <a:avLst/>
              <a:gdLst/>
              <a:ahLst/>
              <a:cxnLst/>
              <a:rect l="l" t="t" r="r" b="b"/>
              <a:pathLst>
                <a:path w="28640" h="10359" fill="none" extrusionOk="0">
                  <a:moveTo>
                    <a:pt x="28398" y="9448"/>
                  </a:moveTo>
                  <a:lnTo>
                    <a:pt x="28398" y="3801"/>
                  </a:lnTo>
                  <a:cubicBezTo>
                    <a:pt x="28398" y="3801"/>
                    <a:pt x="28639" y="562"/>
                    <a:pt x="24758" y="562"/>
                  </a:cubicBezTo>
                  <a:lnTo>
                    <a:pt x="5193" y="562"/>
                  </a:lnTo>
                  <a:cubicBezTo>
                    <a:pt x="5193" y="562"/>
                    <a:pt x="0" y="0"/>
                    <a:pt x="0" y="5193"/>
                  </a:cubicBezTo>
                  <a:lnTo>
                    <a:pt x="0" y="10358"/>
                  </a:lnTo>
                </a:path>
              </a:pathLst>
            </a:custGeom>
            <a:noFill/>
            <a:ln w="25425" cap="flat" cmpd="sng">
              <a:solidFill>
                <a:schemeClr val="accent6"/>
              </a:solidFill>
              <a:prstDash val="solid"/>
              <a:miter lim="26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8"/>
            <p:cNvSpPr/>
            <p:nvPr/>
          </p:nvSpPr>
          <p:spPr>
            <a:xfrm>
              <a:off x="8502400" y="3013675"/>
              <a:ext cx="782100" cy="1108250"/>
            </a:xfrm>
            <a:custGeom>
              <a:avLst/>
              <a:gdLst/>
              <a:ahLst/>
              <a:cxnLst/>
              <a:rect l="l" t="t" r="r" b="b"/>
              <a:pathLst>
                <a:path w="31284" h="44330" extrusionOk="0">
                  <a:moveTo>
                    <a:pt x="9122" y="1"/>
                  </a:moveTo>
                  <a:lnTo>
                    <a:pt x="9122" y="1794"/>
                  </a:lnTo>
                  <a:lnTo>
                    <a:pt x="10915" y="1794"/>
                  </a:lnTo>
                  <a:lnTo>
                    <a:pt x="10995" y="13276"/>
                  </a:lnTo>
                  <a:cubicBezTo>
                    <a:pt x="10995" y="13276"/>
                    <a:pt x="4518" y="30915"/>
                    <a:pt x="2029" y="38035"/>
                  </a:cubicBezTo>
                  <a:cubicBezTo>
                    <a:pt x="1" y="43774"/>
                    <a:pt x="3868" y="44330"/>
                    <a:pt x="5444" y="44330"/>
                  </a:cubicBezTo>
                  <a:cubicBezTo>
                    <a:pt x="5824" y="44330"/>
                    <a:pt x="6070" y="44298"/>
                    <a:pt x="6070" y="44298"/>
                  </a:cubicBezTo>
                  <a:lnTo>
                    <a:pt x="24994" y="44298"/>
                  </a:lnTo>
                  <a:cubicBezTo>
                    <a:pt x="31283" y="44298"/>
                    <a:pt x="29062" y="37366"/>
                    <a:pt x="29062" y="37366"/>
                  </a:cubicBezTo>
                  <a:lnTo>
                    <a:pt x="21434" y="13464"/>
                  </a:lnTo>
                  <a:lnTo>
                    <a:pt x="21434" y="1794"/>
                  </a:lnTo>
                  <a:lnTo>
                    <a:pt x="23066" y="1794"/>
                  </a:lnTo>
                  <a:lnTo>
                    <a:pt x="230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8"/>
            <p:cNvSpPr/>
            <p:nvPr/>
          </p:nvSpPr>
          <p:spPr>
            <a:xfrm>
              <a:off x="7317875" y="1959125"/>
              <a:ext cx="585525" cy="632350"/>
            </a:xfrm>
            <a:custGeom>
              <a:avLst/>
              <a:gdLst/>
              <a:ahLst/>
              <a:cxnLst/>
              <a:rect l="l" t="t" r="r" b="b"/>
              <a:pathLst>
                <a:path w="23421" h="25294" extrusionOk="0">
                  <a:moveTo>
                    <a:pt x="23420" y="16889"/>
                  </a:moveTo>
                  <a:cubicBezTo>
                    <a:pt x="23420" y="14373"/>
                    <a:pt x="21627" y="12232"/>
                    <a:pt x="19164" y="11777"/>
                  </a:cubicBezTo>
                  <a:cubicBezTo>
                    <a:pt x="19272" y="11242"/>
                    <a:pt x="19325" y="10706"/>
                    <a:pt x="19325" y="10171"/>
                  </a:cubicBezTo>
                  <a:cubicBezTo>
                    <a:pt x="19325" y="6076"/>
                    <a:pt x="16675" y="2436"/>
                    <a:pt x="12767" y="1231"/>
                  </a:cubicBezTo>
                  <a:cubicBezTo>
                    <a:pt x="8886" y="0"/>
                    <a:pt x="4631" y="1472"/>
                    <a:pt x="2302" y="4845"/>
                  </a:cubicBezTo>
                  <a:cubicBezTo>
                    <a:pt x="0" y="8217"/>
                    <a:pt x="134" y="12687"/>
                    <a:pt x="2677" y="15899"/>
                  </a:cubicBezTo>
                  <a:cubicBezTo>
                    <a:pt x="5220" y="19111"/>
                    <a:pt x="9556" y="20288"/>
                    <a:pt x="13356" y="18816"/>
                  </a:cubicBezTo>
                  <a:cubicBezTo>
                    <a:pt x="14079" y="20636"/>
                    <a:pt x="15765" y="21868"/>
                    <a:pt x="17719" y="22055"/>
                  </a:cubicBezTo>
                  <a:cubicBezTo>
                    <a:pt x="17559" y="22376"/>
                    <a:pt x="17478" y="22724"/>
                    <a:pt x="17478" y="23072"/>
                  </a:cubicBezTo>
                  <a:cubicBezTo>
                    <a:pt x="17505" y="24303"/>
                    <a:pt x="18522" y="25294"/>
                    <a:pt x="19780" y="25294"/>
                  </a:cubicBezTo>
                  <a:cubicBezTo>
                    <a:pt x="21011" y="25294"/>
                    <a:pt x="22028" y="24303"/>
                    <a:pt x="22082" y="23072"/>
                  </a:cubicBezTo>
                  <a:cubicBezTo>
                    <a:pt x="22082" y="22323"/>
                    <a:pt x="21734" y="21600"/>
                    <a:pt x="21118" y="21198"/>
                  </a:cubicBezTo>
                  <a:cubicBezTo>
                    <a:pt x="22537" y="20235"/>
                    <a:pt x="23420" y="18602"/>
                    <a:pt x="23420" y="168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8"/>
            <p:cNvSpPr/>
            <p:nvPr/>
          </p:nvSpPr>
          <p:spPr>
            <a:xfrm>
              <a:off x="8943875" y="2263575"/>
              <a:ext cx="551400" cy="689225"/>
            </a:xfrm>
            <a:custGeom>
              <a:avLst/>
              <a:gdLst/>
              <a:ahLst/>
              <a:cxnLst/>
              <a:rect l="l" t="t" r="r" b="b"/>
              <a:pathLst>
                <a:path w="22056" h="27569" extrusionOk="0">
                  <a:moveTo>
                    <a:pt x="22056" y="7789"/>
                  </a:moveTo>
                  <a:cubicBezTo>
                    <a:pt x="22056" y="3426"/>
                    <a:pt x="18228" y="0"/>
                    <a:pt x="13892" y="536"/>
                  </a:cubicBezTo>
                  <a:cubicBezTo>
                    <a:pt x="9529" y="1071"/>
                    <a:pt x="6639" y="5300"/>
                    <a:pt x="7736" y="9556"/>
                  </a:cubicBezTo>
                  <a:cubicBezTo>
                    <a:pt x="4283" y="8699"/>
                    <a:pt x="857" y="11055"/>
                    <a:pt x="429" y="14588"/>
                  </a:cubicBezTo>
                  <a:cubicBezTo>
                    <a:pt x="1" y="18147"/>
                    <a:pt x="2758" y="21252"/>
                    <a:pt x="6317" y="21252"/>
                  </a:cubicBezTo>
                  <a:cubicBezTo>
                    <a:pt x="7308" y="21252"/>
                    <a:pt x="8271" y="21011"/>
                    <a:pt x="9128" y="20530"/>
                  </a:cubicBezTo>
                  <a:cubicBezTo>
                    <a:pt x="9369" y="22243"/>
                    <a:pt x="10734" y="23581"/>
                    <a:pt x="12447" y="23849"/>
                  </a:cubicBezTo>
                  <a:cubicBezTo>
                    <a:pt x="12152" y="24170"/>
                    <a:pt x="11992" y="24625"/>
                    <a:pt x="11992" y="25053"/>
                  </a:cubicBezTo>
                  <a:cubicBezTo>
                    <a:pt x="11992" y="26605"/>
                    <a:pt x="13651" y="27569"/>
                    <a:pt x="14990" y="26793"/>
                  </a:cubicBezTo>
                  <a:cubicBezTo>
                    <a:pt x="16301" y="26017"/>
                    <a:pt x="16301" y="24089"/>
                    <a:pt x="14936" y="23340"/>
                  </a:cubicBezTo>
                  <a:cubicBezTo>
                    <a:pt x="18389" y="21359"/>
                    <a:pt x="16970" y="16087"/>
                    <a:pt x="12982" y="16113"/>
                  </a:cubicBezTo>
                  <a:cubicBezTo>
                    <a:pt x="12714" y="16113"/>
                    <a:pt x="12447" y="16140"/>
                    <a:pt x="12206" y="16194"/>
                  </a:cubicBezTo>
                  <a:cubicBezTo>
                    <a:pt x="12233" y="15899"/>
                    <a:pt x="12259" y="15605"/>
                    <a:pt x="12259" y="15310"/>
                  </a:cubicBezTo>
                  <a:cubicBezTo>
                    <a:pt x="12259" y="15069"/>
                    <a:pt x="12259" y="14829"/>
                    <a:pt x="12206" y="14588"/>
                  </a:cubicBezTo>
                  <a:cubicBezTo>
                    <a:pt x="16970" y="16381"/>
                    <a:pt x="22029" y="12875"/>
                    <a:pt x="22056" y="77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28"/>
            <p:cNvSpPr/>
            <p:nvPr/>
          </p:nvSpPr>
          <p:spPr>
            <a:xfrm>
              <a:off x="4599825" y="1647300"/>
              <a:ext cx="792275" cy="883275"/>
            </a:xfrm>
            <a:custGeom>
              <a:avLst/>
              <a:gdLst/>
              <a:ahLst/>
              <a:cxnLst/>
              <a:rect l="l" t="t" r="r" b="b"/>
              <a:pathLst>
                <a:path w="31691" h="35331" extrusionOk="0">
                  <a:moveTo>
                    <a:pt x="21520" y="27"/>
                  </a:moveTo>
                  <a:cubicBezTo>
                    <a:pt x="15578" y="0"/>
                    <a:pt x="11135" y="5487"/>
                    <a:pt x="12419" y="11295"/>
                  </a:cubicBezTo>
                  <a:cubicBezTo>
                    <a:pt x="8003" y="9770"/>
                    <a:pt x="3212" y="12072"/>
                    <a:pt x="1606" y="16461"/>
                  </a:cubicBezTo>
                  <a:cubicBezTo>
                    <a:pt x="0" y="20824"/>
                    <a:pt x="2222" y="25695"/>
                    <a:pt x="6558" y="27381"/>
                  </a:cubicBezTo>
                  <a:cubicBezTo>
                    <a:pt x="5139" y="29496"/>
                    <a:pt x="5942" y="32387"/>
                    <a:pt x="8244" y="33484"/>
                  </a:cubicBezTo>
                  <a:cubicBezTo>
                    <a:pt x="8351" y="35090"/>
                    <a:pt x="10626" y="35331"/>
                    <a:pt x="11081" y="33778"/>
                  </a:cubicBezTo>
                  <a:cubicBezTo>
                    <a:pt x="12982" y="33323"/>
                    <a:pt x="14320" y="31637"/>
                    <a:pt x="14320" y="29683"/>
                  </a:cubicBezTo>
                  <a:cubicBezTo>
                    <a:pt x="14320" y="28747"/>
                    <a:pt x="13999" y="27837"/>
                    <a:pt x="13437" y="27114"/>
                  </a:cubicBezTo>
                  <a:cubicBezTo>
                    <a:pt x="16381" y="25695"/>
                    <a:pt x="18281" y="22697"/>
                    <a:pt x="18281" y="19405"/>
                  </a:cubicBezTo>
                  <a:cubicBezTo>
                    <a:pt x="18281" y="18950"/>
                    <a:pt x="18228" y="18469"/>
                    <a:pt x="18147" y="17987"/>
                  </a:cubicBezTo>
                  <a:cubicBezTo>
                    <a:pt x="23554" y="20074"/>
                    <a:pt x="29549" y="16729"/>
                    <a:pt x="30620" y="11028"/>
                  </a:cubicBezTo>
                  <a:cubicBezTo>
                    <a:pt x="31691" y="5327"/>
                    <a:pt x="27328" y="54"/>
                    <a:pt x="21520" y="2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8"/>
            <p:cNvSpPr/>
            <p:nvPr/>
          </p:nvSpPr>
          <p:spPr>
            <a:xfrm>
              <a:off x="8510275" y="3320800"/>
              <a:ext cx="113775" cy="60925"/>
            </a:xfrm>
            <a:custGeom>
              <a:avLst/>
              <a:gdLst/>
              <a:ahLst/>
              <a:cxnLst/>
              <a:rect l="l" t="t" r="r" b="b"/>
              <a:pathLst>
                <a:path w="4551" h="2437" extrusionOk="0">
                  <a:moveTo>
                    <a:pt x="1186" y="0"/>
                  </a:moveTo>
                  <a:cubicBezTo>
                    <a:pt x="537" y="0"/>
                    <a:pt x="1" y="552"/>
                    <a:pt x="1" y="1206"/>
                  </a:cubicBezTo>
                  <a:cubicBezTo>
                    <a:pt x="1" y="1901"/>
                    <a:pt x="563" y="2437"/>
                    <a:pt x="1232" y="2437"/>
                  </a:cubicBezTo>
                  <a:lnTo>
                    <a:pt x="3320" y="2437"/>
                  </a:lnTo>
                  <a:cubicBezTo>
                    <a:pt x="3989" y="2437"/>
                    <a:pt x="4551" y="1901"/>
                    <a:pt x="4551" y="1206"/>
                  </a:cubicBezTo>
                  <a:cubicBezTo>
                    <a:pt x="4551" y="552"/>
                    <a:pt x="4014" y="0"/>
                    <a:pt x="3365" y="0"/>
                  </a:cubicBezTo>
                  <a:cubicBezTo>
                    <a:pt x="3350" y="0"/>
                    <a:pt x="3335" y="0"/>
                    <a:pt x="3320" y="1"/>
                  </a:cubicBezTo>
                  <a:lnTo>
                    <a:pt x="1232" y="1"/>
                  </a:lnTo>
                  <a:cubicBezTo>
                    <a:pt x="1216" y="0"/>
                    <a:pt x="1201" y="0"/>
                    <a:pt x="1186" y="0"/>
                  </a:cubicBezTo>
                  <a:close/>
                </a:path>
              </a:pathLst>
            </a:custGeom>
            <a:solidFill>
              <a:srgbClr val="B0B8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8"/>
            <p:cNvSpPr/>
            <p:nvPr/>
          </p:nvSpPr>
          <p:spPr>
            <a:xfrm>
              <a:off x="6984963" y="3341663"/>
              <a:ext cx="823075" cy="792225"/>
            </a:xfrm>
            <a:custGeom>
              <a:avLst/>
              <a:gdLst/>
              <a:ahLst/>
              <a:cxnLst/>
              <a:rect l="l" t="t" r="r" b="b"/>
              <a:pathLst>
                <a:path w="32923" h="31689" extrusionOk="0">
                  <a:moveTo>
                    <a:pt x="16462" y="1"/>
                  </a:moveTo>
                  <a:cubicBezTo>
                    <a:pt x="7468" y="1"/>
                    <a:pt x="135" y="7228"/>
                    <a:pt x="1" y="16221"/>
                  </a:cubicBezTo>
                  <a:cubicBezTo>
                    <a:pt x="1" y="22645"/>
                    <a:pt x="4337" y="27971"/>
                    <a:pt x="9315" y="31343"/>
                  </a:cubicBezTo>
                  <a:cubicBezTo>
                    <a:pt x="9577" y="31509"/>
                    <a:pt x="12928" y="31688"/>
                    <a:pt x="16409" y="31688"/>
                  </a:cubicBezTo>
                  <a:cubicBezTo>
                    <a:pt x="19686" y="31688"/>
                    <a:pt x="23078" y="31529"/>
                    <a:pt x="24117" y="31049"/>
                  </a:cubicBezTo>
                  <a:cubicBezTo>
                    <a:pt x="29657" y="28399"/>
                    <a:pt x="32923" y="22752"/>
                    <a:pt x="32923" y="16221"/>
                  </a:cubicBezTo>
                  <a:cubicBezTo>
                    <a:pt x="32789" y="7228"/>
                    <a:pt x="25455" y="1"/>
                    <a:pt x="164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8"/>
            <p:cNvSpPr/>
            <p:nvPr/>
          </p:nvSpPr>
          <p:spPr>
            <a:xfrm>
              <a:off x="7238900" y="2687800"/>
              <a:ext cx="263675" cy="713325"/>
            </a:xfrm>
            <a:custGeom>
              <a:avLst/>
              <a:gdLst/>
              <a:ahLst/>
              <a:cxnLst/>
              <a:rect l="l" t="t" r="r" b="b"/>
              <a:pathLst>
                <a:path w="10547" h="28533" extrusionOk="0">
                  <a:moveTo>
                    <a:pt x="1" y="1"/>
                  </a:moveTo>
                  <a:lnTo>
                    <a:pt x="1" y="28533"/>
                  </a:lnTo>
                  <a:lnTo>
                    <a:pt x="10547" y="28533"/>
                  </a:lnTo>
                  <a:lnTo>
                    <a:pt x="1054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8"/>
            <p:cNvSpPr/>
            <p:nvPr/>
          </p:nvSpPr>
          <p:spPr>
            <a:xfrm>
              <a:off x="7198750" y="2620900"/>
              <a:ext cx="343975" cy="74300"/>
            </a:xfrm>
            <a:custGeom>
              <a:avLst/>
              <a:gdLst/>
              <a:ahLst/>
              <a:cxnLst/>
              <a:rect l="l" t="t" r="r" b="b"/>
              <a:pathLst>
                <a:path w="13759" h="2972" extrusionOk="0">
                  <a:moveTo>
                    <a:pt x="1473" y="0"/>
                  </a:moveTo>
                  <a:cubicBezTo>
                    <a:pt x="670" y="0"/>
                    <a:pt x="1" y="669"/>
                    <a:pt x="1" y="1499"/>
                  </a:cubicBezTo>
                  <a:cubicBezTo>
                    <a:pt x="1" y="2302"/>
                    <a:pt x="670" y="2971"/>
                    <a:pt x="1473" y="2971"/>
                  </a:cubicBezTo>
                  <a:lnTo>
                    <a:pt x="12286" y="2971"/>
                  </a:lnTo>
                  <a:cubicBezTo>
                    <a:pt x="13089" y="2971"/>
                    <a:pt x="13758" y="2302"/>
                    <a:pt x="13758" y="1499"/>
                  </a:cubicBezTo>
                  <a:cubicBezTo>
                    <a:pt x="13758" y="669"/>
                    <a:pt x="13089" y="0"/>
                    <a:pt x="12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8"/>
            <p:cNvSpPr/>
            <p:nvPr/>
          </p:nvSpPr>
          <p:spPr>
            <a:xfrm>
              <a:off x="8357050" y="3352900"/>
              <a:ext cx="420900" cy="769750"/>
            </a:xfrm>
            <a:custGeom>
              <a:avLst/>
              <a:gdLst/>
              <a:ahLst/>
              <a:cxnLst/>
              <a:rect l="l" t="t" r="r" b="b"/>
              <a:pathLst>
                <a:path w="16836" h="30790" extrusionOk="0">
                  <a:moveTo>
                    <a:pt x="5598" y="1"/>
                  </a:moveTo>
                  <a:cubicBezTo>
                    <a:pt x="4602" y="1"/>
                    <a:pt x="4594" y="1530"/>
                    <a:pt x="5574" y="1530"/>
                  </a:cubicBezTo>
                  <a:cubicBezTo>
                    <a:pt x="5598" y="1530"/>
                    <a:pt x="5623" y="1529"/>
                    <a:pt x="5648" y="1527"/>
                  </a:cubicBezTo>
                  <a:lnTo>
                    <a:pt x="5701" y="1527"/>
                  </a:lnTo>
                  <a:lnTo>
                    <a:pt x="5701" y="14884"/>
                  </a:lnTo>
                  <a:cubicBezTo>
                    <a:pt x="2302" y="16034"/>
                    <a:pt x="0" y="19246"/>
                    <a:pt x="0" y="22860"/>
                  </a:cubicBezTo>
                  <a:cubicBezTo>
                    <a:pt x="0" y="26125"/>
                    <a:pt x="2195" y="28882"/>
                    <a:pt x="4765" y="30595"/>
                  </a:cubicBezTo>
                  <a:cubicBezTo>
                    <a:pt x="4890" y="30692"/>
                    <a:pt x="6629" y="30789"/>
                    <a:pt x="8427" y="30789"/>
                  </a:cubicBezTo>
                  <a:cubicBezTo>
                    <a:pt x="10094" y="30789"/>
                    <a:pt x="11811" y="30706"/>
                    <a:pt x="12339" y="30461"/>
                  </a:cubicBezTo>
                  <a:cubicBezTo>
                    <a:pt x="15176" y="29096"/>
                    <a:pt x="16836" y="26205"/>
                    <a:pt x="16836" y="22860"/>
                  </a:cubicBezTo>
                  <a:cubicBezTo>
                    <a:pt x="16836" y="19246"/>
                    <a:pt x="14534" y="16034"/>
                    <a:pt x="11135" y="14884"/>
                  </a:cubicBezTo>
                  <a:lnTo>
                    <a:pt x="11135" y="1527"/>
                  </a:lnTo>
                  <a:lnTo>
                    <a:pt x="11188" y="1527"/>
                  </a:lnTo>
                  <a:cubicBezTo>
                    <a:pt x="11214" y="1529"/>
                    <a:pt x="11238" y="1530"/>
                    <a:pt x="11262" y="1530"/>
                  </a:cubicBezTo>
                  <a:cubicBezTo>
                    <a:pt x="12242" y="1530"/>
                    <a:pt x="12234" y="1"/>
                    <a:pt x="11239" y="1"/>
                  </a:cubicBezTo>
                  <a:cubicBezTo>
                    <a:pt x="11222" y="1"/>
                    <a:pt x="11205" y="1"/>
                    <a:pt x="11188" y="2"/>
                  </a:cubicBezTo>
                  <a:lnTo>
                    <a:pt x="5648" y="2"/>
                  </a:lnTo>
                  <a:cubicBezTo>
                    <a:pt x="5631" y="1"/>
                    <a:pt x="5614" y="1"/>
                    <a:pt x="5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8"/>
            <p:cNvSpPr/>
            <p:nvPr/>
          </p:nvSpPr>
          <p:spPr>
            <a:xfrm>
              <a:off x="5398100" y="3508850"/>
              <a:ext cx="471775" cy="608925"/>
            </a:xfrm>
            <a:custGeom>
              <a:avLst/>
              <a:gdLst/>
              <a:ahLst/>
              <a:cxnLst/>
              <a:rect l="l" t="t" r="r" b="b"/>
              <a:pathLst>
                <a:path w="18871" h="24357" extrusionOk="0">
                  <a:moveTo>
                    <a:pt x="1" y="0"/>
                  </a:moveTo>
                  <a:lnTo>
                    <a:pt x="1" y="24357"/>
                  </a:lnTo>
                  <a:lnTo>
                    <a:pt x="18870" y="24357"/>
                  </a:lnTo>
                  <a:lnTo>
                    <a:pt x="18870" y="0"/>
                  </a:ln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8"/>
            <p:cNvSpPr/>
            <p:nvPr/>
          </p:nvSpPr>
          <p:spPr>
            <a:xfrm>
              <a:off x="6363675" y="3320825"/>
              <a:ext cx="503875" cy="794275"/>
            </a:xfrm>
            <a:custGeom>
              <a:avLst/>
              <a:gdLst/>
              <a:ahLst/>
              <a:cxnLst/>
              <a:rect l="l" t="t" r="r" b="b"/>
              <a:pathLst>
                <a:path w="20155" h="31771" extrusionOk="0">
                  <a:moveTo>
                    <a:pt x="2383" y="0"/>
                  </a:moveTo>
                  <a:cubicBezTo>
                    <a:pt x="1071" y="0"/>
                    <a:pt x="0" y="1044"/>
                    <a:pt x="0" y="2355"/>
                  </a:cubicBezTo>
                  <a:lnTo>
                    <a:pt x="0" y="29389"/>
                  </a:lnTo>
                  <a:cubicBezTo>
                    <a:pt x="0" y="30700"/>
                    <a:pt x="1071" y="31771"/>
                    <a:pt x="2383" y="31771"/>
                  </a:cubicBezTo>
                  <a:lnTo>
                    <a:pt x="17746" y="31771"/>
                  </a:lnTo>
                  <a:cubicBezTo>
                    <a:pt x="19058" y="31771"/>
                    <a:pt x="20128" y="30700"/>
                    <a:pt x="20128" y="29389"/>
                  </a:cubicBezTo>
                  <a:lnTo>
                    <a:pt x="20155" y="2382"/>
                  </a:lnTo>
                  <a:cubicBezTo>
                    <a:pt x="20155" y="1071"/>
                    <a:pt x="19084" y="0"/>
                    <a:pt x="177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8"/>
            <p:cNvSpPr/>
            <p:nvPr/>
          </p:nvSpPr>
          <p:spPr>
            <a:xfrm>
              <a:off x="5805025" y="3390400"/>
              <a:ext cx="518525" cy="731250"/>
            </a:xfrm>
            <a:custGeom>
              <a:avLst/>
              <a:gdLst/>
              <a:ahLst/>
              <a:cxnLst/>
              <a:rect l="l" t="t" r="r" b="b"/>
              <a:pathLst>
                <a:path w="20741" h="29250" extrusionOk="0">
                  <a:moveTo>
                    <a:pt x="7331" y="1"/>
                  </a:moveTo>
                  <a:cubicBezTo>
                    <a:pt x="5886" y="27"/>
                    <a:pt x="5805" y="2142"/>
                    <a:pt x="7251" y="2276"/>
                  </a:cubicBezTo>
                  <a:lnTo>
                    <a:pt x="7304" y="8673"/>
                  </a:lnTo>
                  <a:cubicBezTo>
                    <a:pt x="7304" y="8673"/>
                    <a:pt x="3022" y="20369"/>
                    <a:pt x="1362" y="25080"/>
                  </a:cubicBezTo>
                  <a:cubicBezTo>
                    <a:pt x="1" y="28883"/>
                    <a:pt x="2582" y="29250"/>
                    <a:pt x="3627" y="29250"/>
                  </a:cubicBezTo>
                  <a:cubicBezTo>
                    <a:pt x="3877" y="29250"/>
                    <a:pt x="4039" y="29229"/>
                    <a:pt x="4039" y="29229"/>
                  </a:cubicBezTo>
                  <a:lnTo>
                    <a:pt x="16565" y="29229"/>
                  </a:lnTo>
                  <a:cubicBezTo>
                    <a:pt x="20740" y="29229"/>
                    <a:pt x="19268" y="24652"/>
                    <a:pt x="19268" y="24652"/>
                  </a:cubicBezTo>
                  <a:lnTo>
                    <a:pt x="14210" y="8807"/>
                  </a:lnTo>
                  <a:lnTo>
                    <a:pt x="14210" y="2276"/>
                  </a:lnTo>
                  <a:cubicBezTo>
                    <a:pt x="15601" y="2062"/>
                    <a:pt x="15468" y="27"/>
                    <a:pt x="14049"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8"/>
            <p:cNvSpPr/>
            <p:nvPr/>
          </p:nvSpPr>
          <p:spPr>
            <a:xfrm>
              <a:off x="6084975" y="3371000"/>
              <a:ext cx="532325" cy="751375"/>
            </a:xfrm>
            <a:custGeom>
              <a:avLst/>
              <a:gdLst/>
              <a:ahLst/>
              <a:cxnLst/>
              <a:rect l="l" t="t" r="r" b="b"/>
              <a:pathLst>
                <a:path w="21293" h="30055" extrusionOk="0">
                  <a:moveTo>
                    <a:pt x="7508" y="1"/>
                  </a:moveTo>
                  <a:cubicBezTo>
                    <a:pt x="6090" y="81"/>
                    <a:pt x="6009" y="2142"/>
                    <a:pt x="7401" y="2356"/>
                  </a:cubicBezTo>
                  <a:lnTo>
                    <a:pt x="7482" y="8913"/>
                  </a:lnTo>
                  <a:cubicBezTo>
                    <a:pt x="7482" y="8913"/>
                    <a:pt x="3092" y="20904"/>
                    <a:pt x="1379" y="25776"/>
                  </a:cubicBezTo>
                  <a:cubicBezTo>
                    <a:pt x="1" y="29673"/>
                    <a:pt x="2624" y="30054"/>
                    <a:pt x="3703" y="30054"/>
                  </a:cubicBezTo>
                  <a:cubicBezTo>
                    <a:pt x="3965" y="30054"/>
                    <a:pt x="4136" y="30032"/>
                    <a:pt x="4136" y="30032"/>
                  </a:cubicBezTo>
                  <a:lnTo>
                    <a:pt x="17010" y="30032"/>
                  </a:lnTo>
                  <a:cubicBezTo>
                    <a:pt x="21293" y="30005"/>
                    <a:pt x="19767" y="25294"/>
                    <a:pt x="19767" y="25294"/>
                  </a:cubicBezTo>
                  <a:lnTo>
                    <a:pt x="14574" y="9047"/>
                  </a:lnTo>
                  <a:lnTo>
                    <a:pt x="14574" y="2356"/>
                  </a:lnTo>
                  <a:cubicBezTo>
                    <a:pt x="16020" y="2115"/>
                    <a:pt x="15859" y="27"/>
                    <a:pt x="144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8"/>
            <p:cNvSpPr/>
            <p:nvPr/>
          </p:nvSpPr>
          <p:spPr>
            <a:xfrm>
              <a:off x="6170300" y="3677475"/>
              <a:ext cx="380100" cy="414875"/>
            </a:xfrm>
            <a:custGeom>
              <a:avLst/>
              <a:gdLst/>
              <a:ahLst/>
              <a:cxnLst/>
              <a:rect l="l" t="t" r="r" b="b"/>
              <a:pathLst>
                <a:path w="15204" h="16595" extrusionOk="0">
                  <a:moveTo>
                    <a:pt x="5273" y="0"/>
                  </a:moveTo>
                  <a:lnTo>
                    <a:pt x="2275" y="9422"/>
                  </a:lnTo>
                  <a:lnTo>
                    <a:pt x="803" y="14025"/>
                  </a:lnTo>
                  <a:cubicBezTo>
                    <a:pt x="803" y="14025"/>
                    <a:pt x="0" y="16595"/>
                    <a:pt x="2570" y="16595"/>
                  </a:cubicBezTo>
                  <a:lnTo>
                    <a:pt x="13410" y="16595"/>
                  </a:lnTo>
                  <a:cubicBezTo>
                    <a:pt x="13410" y="16595"/>
                    <a:pt x="15203" y="16515"/>
                    <a:pt x="14480" y="13758"/>
                  </a:cubicBezTo>
                  <a:cubicBezTo>
                    <a:pt x="14239" y="12901"/>
                    <a:pt x="13731" y="11269"/>
                    <a:pt x="13142" y="9422"/>
                  </a:cubicBezTo>
                  <a:cubicBezTo>
                    <a:pt x="11804" y="5273"/>
                    <a:pt x="10011" y="54"/>
                    <a:pt x="10011" y="54"/>
                  </a:cubicBezTo>
                  <a:lnTo>
                    <a:pt x="52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8"/>
            <p:cNvSpPr/>
            <p:nvPr/>
          </p:nvSpPr>
          <p:spPr>
            <a:xfrm>
              <a:off x="5819825" y="3204375"/>
              <a:ext cx="649600" cy="918125"/>
            </a:xfrm>
            <a:custGeom>
              <a:avLst/>
              <a:gdLst/>
              <a:ahLst/>
              <a:cxnLst/>
              <a:rect l="l" t="t" r="r" b="b"/>
              <a:pathLst>
                <a:path w="25984" h="36725" extrusionOk="0">
                  <a:moveTo>
                    <a:pt x="9175" y="1"/>
                  </a:moveTo>
                  <a:cubicBezTo>
                    <a:pt x="7355" y="28"/>
                    <a:pt x="7247" y="2704"/>
                    <a:pt x="9068" y="2865"/>
                  </a:cubicBezTo>
                  <a:lnTo>
                    <a:pt x="9121" y="10894"/>
                  </a:lnTo>
                  <a:cubicBezTo>
                    <a:pt x="9121" y="10894"/>
                    <a:pt x="3768" y="25562"/>
                    <a:pt x="1680" y="31477"/>
                  </a:cubicBezTo>
                  <a:cubicBezTo>
                    <a:pt x="1" y="36257"/>
                    <a:pt x="3205" y="36724"/>
                    <a:pt x="4523" y="36724"/>
                  </a:cubicBezTo>
                  <a:cubicBezTo>
                    <a:pt x="4844" y="36724"/>
                    <a:pt x="5053" y="36697"/>
                    <a:pt x="5053" y="36697"/>
                  </a:cubicBezTo>
                  <a:lnTo>
                    <a:pt x="20764" y="36697"/>
                  </a:lnTo>
                  <a:cubicBezTo>
                    <a:pt x="25983" y="36670"/>
                    <a:pt x="24137" y="30915"/>
                    <a:pt x="24137" y="30915"/>
                  </a:cubicBezTo>
                  <a:lnTo>
                    <a:pt x="17793" y="11055"/>
                  </a:lnTo>
                  <a:lnTo>
                    <a:pt x="17793" y="2865"/>
                  </a:lnTo>
                  <a:cubicBezTo>
                    <a:pt x="19560" y="2624"/>
                    <a:pt x="19399" y="1"/>
                    <a:pt x="17606"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a:off x="5924050" y="3579100"/>
              <a:ext cx="463725" cy="505900"/>
            </a:xfrm>
            <a:custGeom>
              <a:avLst/>
              <a:gdLst/>
              <a:ahLst/>
              <a:cxnLst/>
              <a:rect l="l" t="t" r="r" b="b"/>
              <a:pathLst>
                <a:path w="18549" h="20236" extrusionOk="0">
                  <a:moveTo>
                    <a:pt x="6424" y="1"/>
                  </a:moveTo>
                  <a:lnTo>
                    <a:pt x="2784" y="11483"/>
                  </a:lnTo>
                  <a:lnTo>
                    <a:pt x="964" y="17131"/>
                  </a:lnTo>
                  <a:cubicBezTo>
                    <a:pt x="964" y="17131"/>
                    <a:pt x="0" y="20235"/>
                    <a:pt x="3132" y="20235"/>
                  </a:cubicBezTo>
                  <a:lnTo>
                    <a:pt x="16381" y="20235"/>
                  </a:lnTo>
                  <a:cubicBezTo>
                    <a:pt x="16381" y="20235"/>
                    <a:pt x="18549" y="20155"/>
                    <a:pt x="17666" y="16809"/>
                  </a:cubicBezTo>
                  <a:cubicBezTo>
                    <a:pt x="17398" y="15766"/>
                    <a:pt x="16756" y="13758"/>
                    <a:pt x="16033" y="11483"/>
                  </a:cubicBezTo>
                  <a:cubicBezTo>
                    <a:pt x="14374" y="6424"/>
                    <a:pt x="12206" y="81"/>
                    <a:pt x="12206" y="81"/>
                  </a:cubicBezTo>
                  <a:lnTo>
                    <a:pt x="64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28"/>
            <p:cNvSpPr/>
            <p:nvPr/>
          </p:nvSpPr>
          <p:spPr>
            <a:xfrm>
              <a:off x="8090725" y="3085950"/>
              <a:ext cx="169325" cy="52225"/>
            </a:xfrm>
            <a:custGeom>
              <a:avLst/>
              <a:gdLst/>
              <a:ahLst/>
              <a:cxnLst/>
              <a:rect l="l" t="t" r="r" b="b"/>
              <a:pathLst>
                <a:path w="6773" h="2089" extrusionOk="0">
                  <a:moveTo>
                    <a:pt x="1" y="0"/>
                  </a:moveTo>
                  <a:lnTo>
                    <a:pt x="1" y="803"/>
                  </a:lnTo>
                  <a:lnTo>
                    <a:pt x="1232" y="803"/>
                  </a:lnTo>
                  <a:lnTo>
                    <a:pt x="1232" y="2088"/>
                  </a:lnTo>
                  <a:lnTo>
                    <a:pt x="5541" y="2088"/>
                  </a:lnTo>
                  <a:lnTo>
                    <a:pt x="5541" y="803"/>
                  </a:lnTo>
                  <a:lnTo>
                    <a:pt x="6772" y="803"/>
                  </a:lnTo>
                  <a:lnTo>
                    <a:pt x="67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28"/>
            <p:cNvSpPr/>
            <p:nvPr/>
          </p:nvSpPr>
          <p:spPr>
            <a:xfrm>
              <a:off x="5068875" y="3234500"/>
              <a:ext cx="773550" cy="881275"/>
            </a:xfrm>
            <a:custGeom>
              <a:avLst/>
              <a:gdLst/>
              <a:ahLst/>
              <a:cxnLst/>
              <a:rect l="l" t="t" r="r" b="b"/>
              <a:pathLst>
                <a:path w="30942" h="35251" extrusionOk="0">
                  <a:moveTo>
                    <a:pt x="1" y="0"/>
                  </a:moveTo>
                  <a:cubicBezTo>
                    <a:pt x="1232" y="803"/>
                    <a:pt x="4203" y="3105"/>
                    <a:pt x="4203" y="6879"/>
                  </a:cubicBezTo>
                  <a:lnTo>
                    <a:pt x="4203" y="35251"/>
                  </a:lnTo>
                  <a:lnTo>
                    <a:pt x="28265" y="35251"/>
                  </a:lnTo>
                  <a:lnTo>
                    <a:pt x="28265" y="6745"/>
                  </a:lnTo>
                  <a:cubicBezTo>
                    <a:pt x="28265" y="6719"/>
                    <a:pt x="27891" y="2650"/>
                    <a:pt x="309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28"/>
            <p:cNvSpPr/>
            <p:nvPr/>
          </p:nvSpPr>
          <p:spPr>
            <a:xfrm>
              <a:off x="6735725" y="3041125"/>
              <a:ext cx="52200" cy="168625"/>
            </a:xfrm>
            <a:custGeom>
              <a:avLst/>
              <a:gdLst/>
              <a:ahLst/>
              <a:cxnLst/>
              <a:rect l="l" t="t" r="r" b="b"/>
              <a:pathLst>
                <a:path w="2088" h="6745" extrusionOk="0">
                  <a:moveTo>
                    <a:pt x="0" y="0"/>
                  </a:moveTo>
                  <a:lnTo>
                    <a:pt x="0" y="6745"/>
                  </a:lnTo>
                  <a:lnTo>
                    <a:pt x="830" y="6745"/>
                  </a:lnTo>
                  <a:lnTo>
                    <a:pt x="830" y="5541"/>
                  </a:lnTo>
                  <a:lnTo>
                    <a:pt x="2088" y="5541"/>
                  </a:lnTo>
                  <a:lnTo>
                    <a:pt x="2088" y="1231"/>
                  </a:lnTo>
                  <a:lnTo>
                    <a:pt x="830" y="1231"/>
                  </a:lnTo>
                  <a:lnTo>
                    <a:pt x="830" y="0"/>
                  </a:lnTo>
                  <a:close/>
                </a:path>
              </a:pathLst>
            </a:custGeom>
            <a:solidFill>
              <a:srgbClr val="B0B8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8"/>
            <p:cNvSpPr/>
            <p:nvPr/>
          </p:nvSpPr>
          <p:spPr>
            <a:xfrm>
              <a:off x="6515575" y="2675775"/>
              <a:ext cx="735400" cy="1454725"/>
            </a:xfrm>
            <a:custGeom>
              <a:avLst/>
              <a:gdLst/>
              <a:ahLst/>
              <a:cxnLst/>
              <a:rect l="l" t="t" r="r" b="b"/>
              <a:pathLst>
                <a:path w="29416" h="58189" extrusionOk="0">
                  <a:moveTo>
                    <a:pt x="19432" y="30111"/>
                  </a:moveTo>
                  <a:lnTo>
                    <a:pt x="19432" y="0"/>
                  </a:lnTo>
                  <a:lnTo>
                    <a:pt x="9984" y="0"/>
                  </a:lnTo>
                  <a:lnTo>
                    <a:pt x="9984" y="30111"/>
                  </a:lnTo>
                  <a:cubicBezTo>
                    <a:pt x="4015" y="32119"/>
                    <a:pt x="0" y="37713"/>
                    <a:pt x="0" y="44003"/>
                  </a:cubicBezTo>
                  <a:cubicBezTo>
                    <a:pt x="0" y="49757"/>
                    <a:pt x="3854" y="54548"/>
                    <a:pt x="8324" y="57546"/>
                  </a:cubicBezTo>
                  <a:cubicBezTo>
                    <a:pt x="8753" y="57841"/>
                    <a:pt x="19646" y="58189"/>
                    <a:pt x="21547" y="57305"/>
                  </a:cubicBezTo>
                  <a:cubicBezTo>
                    <a:pt x="26525" y="54923"/>
                    <a:pt x="29416" y="49864"/>
                    <a:pt x="29416" y="44003"/>
                  </a:cubicBezTo>
                  <a:cubicBezTo>
                    <a:pt x="29416" y="37713"/>
                    <a:pt x="25401" y="32119"/>
                    <a:pt x="19432" y="301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8"/>
            <p:cNvSpPr/>
            <p:nvPr/>
          </p:nvSpPr>
          <p:spPr>
            <a:xfrm>
              <a:off x="6765150" y="2566700"/>
              <a:ext cx="236250" cy="101050"/>
            </a:xfrm>
            <a:custGeom>
              <a:avLst/>
              <a:gdLst/>
              <a:ahLst/>
              <a:cxnLst/>
              <a:rect l="l" t="t" r="r" b="b"/>
              <a:pathLst>
                <a:path w="9450" h="4042" extrusionOk="0">
                  <a:moveTo>
                    <a:pt x="1" y="0"/>
                  </a:moveTo>
                  <a:lnTo>
                    <a:pt x="1" y="4042"/>
                  </a:lnTo>
                  <a:lnTo>
                    <a:pt x="9449" y="4042"/>
                  </a:lnTo>
                  <a:lnTo>
                    <a:pt x="94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8"/>
            <p:cNvSpPr/>
            <p:nvPr/>
          </p:nvSpPr>
          <p:spPr>
            <a:xfrm>
              <a:off x="6570429" y="3792550"/>
              <a:ext cx="640375" cy="289775"/>
            </a:xfrm>
            <a:custGeom>
              <a:avLst/>
              <a:gdLst/>
              <a:ahLst/>
              <a:cxnLst/>
              <a:rect l="l" t="t" r="r" b="b"/>
              <a:pathLst>
                <a:path w="25615" h="11591" extrusionOk="0">
                  <a:moveTo>
                    <a:pt x="0" y="1"/>
                  </a:moveTo>
                  <a:cubicBezTo>
                    <a:pt x="0" y="6398"/>
                    <a:pt x="5728" y="11590"/>
                    <a:pt x="12794" y="11590"/>
                  </a:cubicBezTo>
                  <a:cubicBezTo>
                    <a:pt x="19860" y="11590"/>
                    <a:pt x="25615" y="6398"/>
                    <a:pt x="25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8"/>
            <p:cNvSpPr/>
            <p:nvPr/>
          </p:nvSpPr>
          <p:spPr>
            <a:xfrm>
              <a:off x="4891164" y="3471375"/>
              <a:ext cx="659800" cy="653100"/>
            </a:xfrm>
            <a:custGeom>
              <a:avLst/>
              <a:gdLst/>
              <a:ahLst/>
              <a:cxnLst/>
              <a:rect l="l" t="t" r="r" b="b"/>
              <a:pathLst>
                <a:path w="26392" h="26124" extrusionOk="0">
                  <a:moveTo>
                    <a:pt x="1" y="0"/>
                  </a:moveTo>
                  <a:lnTo>
                    <a:pt x="1" y="23768"/>
                  </a:lnTo>
                  <a:cubicBezTo>
                    <a:pt x="1" y="25080"/>
                    <a:pt x="1045" y="26124"/>
                    <a:pt x="2383" y="26124"/>
                  </a:cubicBezTo>
                  <a:lnTo>
                    <a:pt x="20129" y="26124"/>
                  </a:lnTo>
                  <a:cubicBezTo>
                    <a:pt x="21440" y="26124"/>
                    <a:pt x="22511" y="25080"/>
                    <a:pt x="22511" y="23768"/>
                  </a:cubicBezTo>
                  <a:lnTo>
                    <a:pt x="22511" y="4470"/>
                  </a:lnTo>
                  <a:lnTo>
                    <a:pt x="263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8"/>
            <p:cNvSpPr/>
            <p:nvPr/>
          </p:nvSpPr>
          <p:spPr>
            <a:xfrm>
              <a:off x="4934400" y="3746400"/>
              <a:ext cx="479125" cy="331900"/>
            </a:xfrm>
            <a:custGeom>
              <a:avLst/>
              <a:gdLst/>
              <a:ahLst/>
              <a:cxnLst/>
              <a:rect l="l" t="t" r="r" b="b"/>
              <a:pathLst>
                <a:path w="19165" h="13276" extrusionOk="0">
                  <a:moveTo>
                    <a:pt x="0" y="0"/>
                  </a:moveTo>
                  <a:lnTo>
                    <a:pt x="0" y="10894"/>
                  </a:lnTo>
                  <a:cubicBezTo>
                    <a:pt x="0" y="12205"/>
                    <a:pt x="1071" y="13276"/>
                    <a:pt x="2382" y="13276"/>
                  </a:cubicBezTo>
                  <a:lnTo>
                    <a:pt x="16782" y="13276"/>
                  </a:lnTo>
                  <a:cubicBezTo>
                    <a:pt x="18094" y="13276"/>
                    <a:pt x="19137" y="12205"/>
                    <a:pt x="19164" y="10894"/>
                  </a:cubicBezTo>
                  <a:lnTo>
                    <a:pt x="191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28"/>
            <p:cNvSpPr/>
            <p:nvPr/>
          </p:nvSpPr>
          <p:spPr>
            <a:xfrm>
              <a:off x="7849175" y="3148625"/>
              <a:ext cx="651100" cy="973950"/>
            </a:xfrm>
            <a:custGeom>
              <a:avLst/>
              <a:gdLst/>
              <a:ahLst/>
              <a:cxnLst/>
              <a:rect l="l" t="t" r="r" b="b"/>
              <a:pathLst>
                <a:path w="26044" h="38958" extrusionOk="0">
                  <a:moveTo>
                    <a:pt x="8583" y="0"/>
                  </a:moveTo>
                  <a:cubicBezTo>
                    <a:pt x="7062" y="0"/>
                    <a:pt x="7069" y="2372"/>
                    <a:pt x="8606" y="2372"/>
                  </a:cubicBezTo>
                  <a:cubicBezTo>
                    <a:pt x="8654" y="2372"/>
                    <a:pt x="8702" y="2369"/>
                    <a:pt x="8753" y="2365"/>
                  </a:cubicBezTo>
                  <a:lnTo>
                    <a:pt x="8833" y="2365"/>
                  </a:lnTo>
                  <a:lnTo>
                    <a:pt x="8833" y="14382"/>
                  </a:lnTo>
                  <a:cubicBezTo>
                    <a:pt x="3560" y="16149"/>
                    <a:pt x="0" y="21101"/>
                    <a:pt x="0" y="26695"/>
                  </a:cubicBezTo>
                  <a:cubicBezTo>
                    <a:pt x="0" y="31780"/>
                    <a:pt x="3426" y="36009"/>
                    <a:pt x="7361" y="38686"/>
                  </a:cubicBezTo>
                  <a:cubicBezTo>
                    <a:pt x="7569" y="38811"/>
                    <a:pt x="10263" y="38957"/>
                    <a:pt x="13043" y="38957"/>
                  </a:cubicBezTo>
                  <a:cubicBezTo>
                    <a:pt x="15621" y="38957"/>
                    <a:pt x="18273" y="38831"/>
                    <a:pt x="19084" y="38445"/>
                  </a:cubicBezTo>
                  <a:cubicBezTo>
                    <a:pt x="23474" y="36357"/>
                    <a:pt x="26043" y="31860"/>
                    <a:pt x="26043" y="26695"/>
                  </a:cubicBezTo>
                  <a:cubicBezTo>
                    <a:pt x="26043" y="21127"/>
                    <a:pt x="22483" y="16176"/>
                    <a:pt x="17210" y="14382"/>
                  </a:cubicBezTo>
                  <a:lnTo>
                    <a:pt x="17210" y="2365"/>
                  </a:lnTo>
                  <a:lnTo>
                    <a:pt x="17318" y="2365"/>
                  </a:lnTo>
                  <a:cubicBezTo>
                    <a:pt x="17350" y="2367"/>
                    <a:pt x="17382" y="2368"/>
                    <a:pt x="17413" y="2368"/>
                  </a:cubicBezTo>
                  <a:cubicBezTo>
                    <a:pt x="18067" y="2368"/>
                    <a:pt x="18602" y="1851"/>
                    <a:pt x="18602" y="1187"/>
                  </a:cubicBezTo>
                  <a:cubicBezTo>
                    <a:pt x="18602" y="536"/>
                    <a:pt x="18087" y="2"/>
                    <a:pt x="17450" y="2"/>
                  </a:cubicBezTo>
                  <a:cubicBezTo>
                    <a:pt x="17406" y="2"/>
                    <a:pt x="17362" y="4"/>
                    <a:pt x="17318" y="9"/>
                  </a:cubicBezTo>
                  <a:lnTo>
                    <a:pt x="8753" y="9"/>
                  </a:lnTo>
                  <a:cubicBezTo>
                    <a:pt x="8694" y="3"/>
                    <a:pt x="8638" y="0"/>
                    <a:pt x="85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8"/>
            <p:cNvSpPr/>
            <p:nvPr/>
          </p:nvSpPr>
          <p:spPr>
            <a:xfrm>
              <a:off x="7925450" y="3846100"/>
              <a:ext cx="507225" cy="229525"/>
            </a:xfrm>
            <a:custGeom>
              <a:avLst/>
              <a:gdLst/>
              <a:ahLst/>
              <a:cxnLst/>
              <a:rect l="l" t="t" r="r" b="b"/>
              <a:pathLst>
                <a:path w="20289" h="9181" extrusionOk="0">
                  <a:moveTo>
                    <a:pt x="0" y="0"/>
                  </a:moveTo>
                  <a:cubicBezTo>
                    <a:pt x="0" y="5059"/>
                    <a:pt x="4524" y="9181"/>
                    <a:pt x="10145" y="9181"/>
                  </a:cubicBezTo>
                  <a:cubicBezTo>
                    <a:pt x="15739" y="9181"/>
                    <a:pt x="20289" y="5059"/>
                    <a:pt x="20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8"/>
            <p:cNvSpPr/>
            <p:nvPr/>
          </p:nvSpPr>
          <p:spPr>
            <a:xfrm>
              <a:off x="4823975" y="3726325"/>
              <a:ext cx="63600" cy="182700"/>
            </a:xfrm>
            <a:custGeom>
              <a:avLst/>
              <a:gdLst/>
              <a:ahLst/>
              <a:cxnLst/>
              <a:rect l="l" t="t" r="r" b="b"/>
              <a:pathLst>
                <a:path w="2544" h="7308" extrusionOk="0">
                  <a:moveTo>
                    <a:pt x="1" y="0"/>
                  </a:moveTo>
                  <a:lnTo>
                    <a:pt x="1" y="7307"/>
                  </a:lnTo>
                  <a:lnTo>
                    <a:pt x="2543" y="7307"/>
                  </a:lnTo>
                  <a:lnTo>
                    <a:pt x="25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28"/>
            <p:cNvSpPr/>
            <p:nvPr/>
          </p:nvSpPr>
          <p:spPr>
            <a:xfrm>
              <a:off x="5360475" y="2946025"/>
              <a:ext cx="832375" cy="1175350"/>
            </a:xfrm>
            <a:custGeom>
              <a:avLst/>
              <a:gdLst/>
              <a:ahLst/>
              <a:cxnLst/>
              <a:rect l="l" t="t" r="r" b="b"/>
              <a:pathLst>
                <a:path w="33295" h="47014" extrusionOk="0">
                  <a:moveTo>
                    <a:pt x="22646" y="1"/>
                  </a:moveTo>
                  <a:cubicBezTo>
                    <a:pt x="22612" y="1"/>
                    <a:pt x="22578" y="2"/>
                    <a:pt x="22543" y="3"/>
                  </a:cubicBezTo>
                  <a:lnTo>
                    <a:pt x="11757" y="3"/>
                  </a:lnTo>
                  <a:cubicBezTo>
                    <a:pt x="9401" y="30"/>
                    <a:pt x="9268" y="3483"/>
                    <a:pt x="11623" y="3697"/>
                  </a:cubicBezTo>
                  <a:lnTo>
                    <a:pt x="11703" y="13975"/>
                  </a:lnTo>
                  <a:cubicBezTo>
                    <a:pt x="11703" y="13975"/>
                    <a:pt x="4825" y="32738"/>
                    <a:pt x="2148" y="40312"/>
                  </a:cubicBezTo>
                  <a:cubicBezTo>
                    <a:pt x="1" y="46411"/>
                    <a:pt x="4072" y="47014"/>
                    <a:pt x="5767" y="47014"/>
                  </a:cubicBezTo>
                  <a:cubicBezTo>
                    <a:pt x="6184" y="47014"/>
                    <a:pt x="6457" y="46977"/>
                    <a:pt x="6457" y="46977"/>
                  </a:cubicBezTo>
                  <a:lnTo>
                    <a:pt x="26612" y="46977"/>
                  </a:lnTo>
                  <a:cubicBezTo>
                    <a:pt x="26624" y="46977"/>
                    <a:pt x="26636" y="46977"/>
                    <a:pt x="26648" y="46977"/>
                  </a:cubicBezTo>
                  <a:cubicBezTo>
                    <a:pt x="33295" y="46977"/>
                    <a:pt x="30921" y="39616"/>
                    <a:pt x="30921" y="39616"/>
                  </a:cubicBezTo>
                  <a:lnTo>
                    <a:pt x="22811" y="14189"/>
                  </a:lnTo>
                  <a:lnTo>
                    <a:pt x="22811" y="3697"/>
                  </a:lnTo>
                  <a:cubicBezTo>
                    <a:pt x="23828" y="3617"/>
                    <a:pt x="24604" y="2733"/>
                    <a:pt x="24524" y="1716"/>
                  </a:cubicBezTo>
                  <a:cubicBezTo>
                    <a:pt x="24446" y="734"/>
                    <a:pt x="23619" y="1"/>
                    <a:pt x="22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8"/>
            <p:cNvSpPr/>
            <p:nvPr/>
          </p:nvSpPr>
          <p:spPr>
            <a:xfrm>
              <a:off x="5675186" y="2871211"/>
              <a:ext cx="233550" cy="71625"/>
            </a:xfrm>
            <a:custGeom>
              <a:avLst/>
              <a:gdLst/>
              <a:ahLst/>
              <a:cxnLst/>
              <a:rect l="l" t="t" r="r" b="b"/>
              <a:pathLst>
                <a:path w="9342" h="2865" extrusionOk="0">
                  <a:moveTo>
                    <a:pt x="1" y="1"/>
                  </a:moveTo>
                  <a:lnTo>
                    <a:pt x="1" y="1125"/>
                  </a:lnTo>
                  <a:lnTo>
                    <a:pt x="1687" y="1125"/>
                  </a:lnTo>
                  <a:lnTo>
                    <a:pt x="1687" y="2864"/>
                  </a:lnTo>
                  <a:lnTo>
                    <a:pt x="7655" y="2864"/>
                  </a:lnTo>
                  <a:lnTo>
                    <a:pt x="7655" y="1125"/>
                  </a:lnTo>
                  <a:lnTo>
                    <a:pt x="9342" y="1125"/>
                  </a:lnTo>
                  <a:lnTo>
                    <a:pt x="9342" y="1"/>
                  </a:lnTo>
                  <a:close/>
                </a:path>
              </a:pathLst>
            </a:custGeom>
            <a:solidFill>
              <a:srgbClr val="DDA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8"/>
            <p:cNvSpPr/>
            <p:nvPr/>
          </p:nvSpPr>
          <p:spPr>
            <a:xfrm>
              <a:off x="5582775" y="3425875"/>
              <a:ext cx="424275" cy="368050"/>
            </a:xfrm>
            <a:custGeom>
              <a:avLst/>
              <a:gdLst/>
              <a:ahLst/>
              <a:cxnLst/>
              <a:rect l="l" t="t" r="r" b="b"/>
              <a:pathLst>
                <a:path w="16971" h="14722" extrusionOk="0">
                  <a:moveTo>
                    <a:pt x="4685" y="0"/>
                  </a:moveTo>
                  <a:lnTo>
                    <a:pt x="1" y="14721"/>
                  </a:lnTo>
                  <a:lnTo>
                    <a:pt x="16970" y="14721"/>
                  </a:lnTo>
                  <a:cubicBezTo>
                    <a:pt x="14883" y="8271"/>
                    <a:pt x="12099" y="107"/>
                    <a:pt x="12099" y="107"/>
                  </a:cubicBezTo>
                  <a:lnTo>
                    <a:pt x="468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28"/>
            <p:cNvSpPr/>
            <p:nvPr/>
          </p:nvSpPr>
          <p:spPr>
            <a:xfrm>
              <a:off x="5494450" y="3794575"/>
              <a:ext cx="593550" cy="280375"/>
            </a:xfrm>
            <a:custGeom>
              <a:avLst/>
              <a:gdLst/>
              <a:ahLst/>
              <a:cxnLst/>
              <a:rect l="l" t="t" r="r" b="b"/>
              <a:pathLst>
                <a:path w="23742" h="11215" extrusionOk="0">
                  <a:moveTo>
                    <a:pt x="3534" y="0"/>
                  </a:moveTo>
                  <a:lnTo>
                    <a:pt x="1232" y="7227"/>
                  </a:lnTo>
                  <a:cubicBezTo>
                    <a:pt x="1232" y="7227"/>
                    <a:pt x="1" y="11215"/>
                    <a:pt x="4016" y="11215"/>
                  </a:cubicBezTo>
                  <a:lnTo>
                    <a:pt x="20985" y="11215"/>
                  </a:lnTo>
                  <a:cubicBezTo>
                    <a:pt x="20985" y="11215"/>
                    <a:pt x="23742" y="11108"/>
                    <a:pt x="22618" y="6825"/>
                  </a:cubicBezTo>
                  <a:cubicBezTo>
                    <a:pt x="22270" y="5487"/>
                    <a:pt x="21467" y="2891"/>
                    <a:pt x="205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8"/>
            <p:cNvSpPr/>
            <p:nvPr/>
          </p:nvSpPr>
          <p:spPr>
            <a:xfrm>
              <a:off x="8966150" y="3204375"/>
              <a:ext cx="650250" cy="918125"/>
            </a:xfrm>
            <a:custGeom>
              <a:avLst/>
              <a:gdLst/>
              <a:ahLst/>
              <a:cxnLst/>
              <a:rect l="l" t="t" r="r" b="b"/>
              <a:pathLst>
                <a:path w="26010" h="36725" extrusionOk="0">
                  <a:moveTo>
                    <a:pt x="9200" y="1"/>
                  </a:moveTo>
                  <a:cubicBezTo>
                    <a:pt x="7380" y="28"/>
                    <a:pt x="7273" y="2704"/>
                    <a:pt x="9067" y="2865"/>
                  </a:cubicBezTo>
                  <a:lnTo>
                    <a:pt x="9147" y="10894"/>
                  </a:lnTo>
                  <a:cubicBezTo>
                    <a:pt x="9147" y="10894"/>
                    <a:pt x="3767" y="25562"/>
                    <a:pt x="1679" y="31477"/>
                  </a:cubicBezTo>
                  <a:cubicBezTo>
                    <a:pt x="0" y="36257"/>
                    <a:pt x="3204" y="36724"/>
                    <a:pt x="4522" y="36724"/>
                  </a:cubicBezTo>
                  <a:cubicBezTo>
                    <a:pt x="4843" y="36724"/>
                    <a:pt x="5052" y="36697"/>
                    <a:pt x="5052" y="36697"/>
                  </a:cubicBezTo>
                  <a:lnTo>
                    <a:pt x="20790" y="36697"/>
                  </a:lnTo>
                  <a:cubicBezTo>
                    <a:pt x="26009" y="36670"/>
                    <a:pt x="24162" y="30915"/>
                    <a:pt x="24162" y="30915"/>
                  </a:cubicBezTo>
                  <a:lnTo>
                    <a:pt x="17792" y="11055"/>
                  </a:lnTo>
                  <a:lnTo>
                    <a:pt x="17792" y="2865"/>
                  </a:lnTo>
                  <a:cubicBezTo>
                    <a:pt x="19585" y="2624"/>
                    <a:pt x="19398" y="1"/>
                    <a:pt x="17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28"/>
            <p:cNvSpPr/>
            <p:nvPr/>
          </p:nvSpPr>
          <p:spPr>
            <a:xfrm>
              <a:off x="9063000" y="3566400"/>
              <a:ext cx="463725" cy="505875"/>
            </a:xfrm>
            <a:custGeom>
              <a:avLst/>
              <a:gdLst/>
              <a:ahLst/>
              <a:cxnLst/>
              <a:rect l="l" t="t" r="r" b="b"/>
              <a:pathLst>
                <a:path w="18549" h="20235" extrusionOk="0">
                  <a:moveTo>
                    <a:pt x="6424" y="0"/>
                  </a:moveTo>
                  <a:lnTo>
                    <a:pt x="2757" y="11483"/>
                  </a:lnTo>
                  <a:lnTo>
                    <a:pt x="964" y="17130"/>
                  </a:lnTo>
                  <a:cubicBezTo>
                    <a:pt x="964" y="17130"/>
                    <a:pt x="0" y="20235"/>
                    <a:pt x="3132" y="20235"/>
                  </a:cubicBezTo>
                  <a:lnTo>
                    <a:pt x="16381" y="20235"/>
                  </a:lnTo>
                  <a:cubicBezTo>
                    <a:pt x="16381" y="20235"/>
                    <a:pt x="18549" y="20181"/>
                    <a:pt x="17665" y="16809"/>
                  </a:cubicBezTo>
                  <a:cubicBezTo>
                    <a:pt x="17371" y="15765"/>
                    <a:pt x="16755" y="13758"/>
                    <a:pt x="16006" y="11483"/>
                  </a:cubicBezTo>
                  <a:cubicBezTo>
                    <a:pt x="14373" y="6424"/>
                    <a:pt x="12205" y="80"/>
                    <a:pt x="12205" y="80"/>
                  </a:cubicBezTo>
                  <a:lnTo>
                    <a:pt x="64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28"/>
            <p:cNvSpPr/>
            <p:nvPr/>
          </p:nvSpPr>
          <p:spPr>
            <a:xfrm>
              <a:off x="9297850" y="3567050"/>
              <a:ext cx="228875" cy="505225"/>
            </a:xfrm>
            <a:custGeom>
              <a:avLst/>
              <a:gdLst/>
              <a:ahLst/>
              <a:cxnLst/>
              <a:rect l="l" t="t" r="r" b="b"/>
              <a:pathLst>
                <a:path w="9155" h="20209" extrusionOk="0">
                  <a:moveTo>
                    <a:pt x="8271" y="16783"/>
                  </a:moveTo>
                  <a:cubicBezTo>
                    <a:pt x="7977" y="15739"/>
                    <a:pt x="7361" y="13732"/>
                    <a:pt x="6612" y="11457"/>
                  </a:cubicBezTo>
                  <a:cubicBezTo>
                    <a:pt x="4979" y="6398"/>
                    <a:pt x="2811" y="54"/>
                    <a:pt x="2811" y="54"/>
                  </a:cubicBezTo>
                  <a:lnTo>
                    <a:pt x="1" y="1"/>
                  </a:lnTo>
                  <a:lnTo>
                    <a:pt x="1" y="20209"/>
                  </a:lnTo>
                  <a:lnTo>
                    <a:pt x="6987" y="20209"/>
                  </a:lnTo>
                  <a:cubicBezTo>
                    <a:pt x="6987" y="20209"/>
                    <a:pt x="9155" y="20155"/>
                    <a:pt x="8271" y="167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8"/>
            <p:cNvSpPr/>
            <p:nvPr/>
          </p:nvSpPr>
          <p:spPr>
            <a:xfrm>
              <a:off x="7748125" y="3286025"/>
              <a:ext cx="157275" cy="48200"/>
            </a:xfrm>
            <a:custGeom>
              <a:avLst/>
              <a:gdLst/>
              <a:ahLst/>
              <a:cxnLst/>
              <a:rect l="l" t="t" r="r" b="b"/>
              <a:pathLst>
                <a:path w="6291" h="1928" extrusionOk="0">
                  <a:moveTo>
                    <a:pt x="1" y="0"/>
                  </a:moveTo>
                  <a:lnTo>
                    <a:pt x="1" y="776"/>
                  </a:lnTo>
                  <a:lnTo>
                    <a:pt x="1151" y="776"/>
                  </a:lnTo>
                  <a:lnTo>
                    <a:pt x="1151" y="1927"/>
                  </a:lnTo>
                  <a:lnTo>
                    <a:pt x="5166" y="1927"/>
                  </a:lnTo>
                  <a:lnTo>
                    <a:pt x="5166" y="776"/>
                  </a:lnTo>
                  <a:lnTo>
                    <a:pt x="6290" y="776"/>
                  </a:lnTo>
                  <a:lnTo>
                    <a:pt x="62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28"/>
            <p:cNvSpPr/>
            <p:nvPr/>
          </p:nvSpPr>
          <p:spPr>
            <a:xfrm>
              <a:off x="7546050" y="3331525"/>
              <a:ext cx="560100" cy="790850"/>
            </a:xfrm>
            <a:custGeom>
              <a:avLst/>
              <a:gdLst/>
              <a:ahLst/>
              <a:cxnLst/>
              <a:rect l="l" t="t" r="r" b="b"/>
              <a:pathLst>
                <a:path w="22404" h="31634" extrusionOk="0">
                  <a:moveTo>
                    <a:pt x="15203" y="0"/>
                  </a:moveTo>
                  <a:cubicBezTo>
                    <a:pt x="15194" y="0"/>
                    <a:pt x="15185" y="0"/>
                    <a:pt x="15176" y="0"/>
                  </a:cubicBezTo>
                  <a:lnTo>
                    <a:pt x="7923" y="0"/>
                  </a:lnTo>
                  <a:cubicBezTo>
                    <a:pt x="6317" y="0"/>
                    <a:pt x="6210" y="2356"/>
                    <a:pt x="7816" y="2463"/>
                  </a:cubicBezTo>
                  <a:lnTo>
                    <a:pt x="7869" y="9395"/>
                  </a:lnTo>
                  <a:cubicBezTo>
                    <a:pt x="7869" y="9395"/>
                    <a:pt x="3239" y="22002"/>
                    <a:pt x="1446" y="27114"/>
                  </a:cubicBezTo>
                  <a:cubicBezTo>
                    <a:pt x="0" y="31234"/>
                    <a:pt x="2780" y="31634"/>
                    <a:pt x="3913" y="31634"/>
                  </a:cubicBezTo>
                  <a:cubicBezTo>
                    <a:pt x="4186" y="31634"/>
                    <a:pt x="4363" y="31611"/>
                    <a:pt x="4363" y="31611"/>
                  </a:cubicBezTo>
                  <a:lnTo>
                    <a:pt x="17907" y="31611"/>
                  </a:lnTo>
                  <a:cubicBezTo>
                    <a:pt x="22403" y="31584"/>
                    <a:pt x="20797" y="26632"/>
                    <a:pt x="20797" y="26632"/>
                  </a:cubicBezTo>
                  <a:lnTo>
                    <a:pt x="15337" y="9529"/>
                  </a:lnTo>
                  <a:lnTo>
                    <a:pt x="15337" y="2463"/>
                  </a:lnTo>
                  <a:cubicBezTo>
                    <a:pt x="16880" y="2277"/>
                    <a:pt x="16731" y="0"/>
                    <a:pt x="15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28"/>
            <p:cNvSpPr/>
            <p:nvPr/>
          </p:nvSpPr>
          <p:spPr>
            <a:xfrm>
              <a:off x="7636375" y="3654050"/>
              <a:ext cx="399500" cy="436300"/>
            </a:xfrm>
            <a:custGeom>
              <a:avLst/>
              <a:gdLst/>
              <a:ahLst/>
              <a:cxnLst/>
              <a:rect l="l" t="t" r="r" b="b"/>
              <a:pathLst>
                <a:path w="15980" h="17452" extrusionOk="0">
                  <a:moveTo>
                    <a:pt x="5541" y="0"/>
                  </a:moveTo>
                  <a:lnTo>
                    <a:pt x="2383" y="9904"/>
                  </a:lnTo>
                  <a:lnTo>
                    <a:pt x="830" y="14775"/>
                  </a:lnTo>
                  <a:cubicBezTo>
                    <a:pt x="830" y="14775"/>
                    <a:pt x="1" y="17452"/>
                    <a:pt x="2704" y="17452"/>
                  </a:cubicBezTo>
                  <a:lnTo>
                    <a:pt x="14106" y="17452"/>
                  </a:lnTo>
                  <a:cubicBezTo>
                    <a:pt x="14106" y="17452"/>
                    <a:pt x="15980" y="17371"/>
                    <a:pt x="15204" y="14481"/>
                  </a:cubicBezTo>
                  <a:cubicBezTo>
                    <a:pt x="14963" y="13597"/>
                    <a:pt x="14427" y="11858"/>
                    <a:pt x="13785" y="9904"/>
                  </a:cubicBezTo>
                  <a:cubicBezTo>
                    <a:pt x="12393" y="5541"/>
                    <a:pt x="10520" y="81"/>
                    <a:pt x="10520" y="81"/>
                  </a:cubicBezTo>
                  <a:lnTo>
                    <a:pt x="55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28"/>
            <p:cNvSpPr/>
            <p:nvPr/>
          </p:nvSpPr>
          <p:spPr>
            <a:xfrm>
              <a:off x="3750675" y="4122450"/>
              <a:ext cx="7041400" cy="25"/>
            </a:xfrm>
            <a:custGeom>
              <a:avLst/>
              <a:gdLst/>
              <a:ahLst/>
              <a:cxnLst/>
              <a:rect l="l" t="t" r="r" b="b"/>
              <a:pathLst>
                <a:path w="281656" h="1" extrusionOk="0">
                  <a:moveTo>
                    <a:pt x="1" y="0"/>
                  </a:moveTo>
                  <a:lnTo>
                    <a:pt x="281655"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29"/>
          <p:cNvSpPr txBox="1">
            <a:spLocks noGrp="1"/>
          </p:cNvSpPr>
          <p:nvPr>
            <p:ph type="title"/>
          </p:nvPr>
        </p:nvSpPr>
        <p:spPr>
          <a:xfrm>
            <a:off x="1793850" y="283600"/>
            <a:ext cx="5791500" cy="43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Mitochondrial Depletion Syndrome (MDS)</a:t>
            </a:r>
            <a:endParaRPr/>
          </a:p>
        </p:txBody>
      </p:sp>
      <p:sp>
        <p:nvSpPr>
          <p:cNvPr id="207" name="Google Shape;207;p29"/>
          <p:cNvSpPr/>
          <p:nvPr/>
        </p:nvSpPr>
        <p:spPr>
          <a:xfrm>
            <a:off x="-691411" y="1228650"/>
            <a:ext cx="5724600" cy="57246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29"/>
          <p:cNvSpPr txBox="1">
            <a:spLocks noGrp="1"/>
          </p:cNvSpPr>
          <p:nvPr>
            <p:ph type="body" idx="1"/>
          </p:nvPr>
        </p:nvSpPr>
        <p:spPr>
          <a:xfrm>
            <a:off x="500050" y="1482600"/>
            <a:ext cx="3341700" cy="3660900"/>
          </a:xfrm>
          <a:prstGeom prst="rect">
            <a:avLst/>
          </a:prstGeom>
        </p:spPr>
        <p:txBody>
          <a:bodyPr spcFirstLastPara="1" wrap="square" lIns="91425" tIns="91425" rIns="91425" bIns="91425" anchor="b" anchorCtr="0">
            <a:noAutofit/>
          </a:bodyPr>
          <a:lstStyle/>
          <a:p>
            <a:pPr marL="457200" lvl="0" indent="-342900" algn="l" rtl="0">
              <a:spcBef>
                <a:spcPts val="0"/>
              </a:spcBef>
              <a:spcAft>
                <a:spcPts val="0"/>
              </a:spcAft>
              <a:buSzPts val="1800"/>
              <a:buChar char="-"/>
            </a:pPr>
            <a:r>
              <a:rPr lang="en"/>
              <a:t>Rare genetic disorders limit the number of mitochondrial </a:t>
            </a:r>
            <a:endParaRPr/>
          </a:p>
          <a:p>
            <a:pPr marL="457200" lvl="0" indent="-342900" algn="l" rtl="0">
              <a:spcBef>
                <a:spcPts val="0"/>
              </a:spcBef>
              <a:spcAft>
                <a:spcPts val="0"/>
              </a:spcAft>
              <a:buSzPts val="1800"/>
              <a:buChar char="-"/>
            </a:pPr>
            <a:r>
              <a:rPr lang="en"/>
              <a:t>Associated with defects in mtDNA maintenance</a:t>
            </a:r>
            <a:endParaRPr/>
          </a:p>
          <a:p>
            <a:pPr marL="457200" lvl="0" indent="-342900" algn="l" rtl="0">
              <a:spcBef>
                <a:spcPts val="0"/>
              </a:spcBef>
              <a:spcAft>
                <a:spcPts val="0"/>
              </a:spcAft>
              <a:buSzPts val="1800"/>
              <a:buChar char="-"/>
            </a:pPr>
            <a:r>
              <a:rPr lang="en" sz="1800"/>
              <a:t>mtDNA depletion</a:t>
            </a:r>
            <a:endParaRPr sz="1800"/>
          </a:p>
          <a:p>
            <a:pPr marL="914400" lvl="1" indent="-330200" algn="l" rtl="0">
              <a:spcBef>
                <a:spcPts val="0"/>
              </a:spcBef>
              <a:spcAft>
                <a:spcPts val="0"/>
              </a:spcAft>
              <a:buSzPts val="1600"/>
              <a:buChar char="-"/>
            </a:pPr>
            <a:r>
              <a:rPr lang="en"/>
              <a:t>TK2, SUCLA2, SUCLG1, RRM2B, TYMP, DGUOK</a:t>
            </a:r>
            <a:endParaRPr/>
          </a:p>
          <a:p>
            <a:pPr marL="457200" lvl="0" indent="-342900" algn="l" rtl="0">
              <a:spcBef>
                <a:spcPts val="0"/>
              </a:spcBef>
              <a:spcAft>
                <a:spcPts val="0"/>
              </a:spcAft>
              <a:buSzPts val="1800"/>
              <a:buChar char="-"/>
            </a:pPr>
            <a:r>
              <a:rPr lang="en" sz="1800"/>
              <a:t>Insufficient mtDNA</a:t>
            </a:r>
            <a:endParaRPr sz="1800"/>
          </a:p>
          <a:p>
            <a:pPr marL="914400" lvl="1" indent="-330200" algn="l" rtl="0">
              <a:spcBef>
                <a:spcPts val="0"/>
              </a:spcBef>
              <a:spcAft>
                <a:spcPts val="0"/>
              </a:spcAft>
              <a:buSzPts val="1600"/>
              <a:buChar char="-"/>
            </a:pPr>
            <a:r>
              <a:rPr lang="en"/>
              <a:t>POLG, C10orf2, MPV17</a:t>
            </a:r>
            <a:endParaRPr/>
          </a:p>
        </p:txBody>
      </p:sp>
      <p:grpSp>
        <p:nvGrpSpPr>
          <p:cNvPr id="209" name="Google Shape;209;p29"/>
          <p:cNvGrpSpPr/>
          <p:nvPr/>
        </p:nvGrpSpPr>
        <p:grpSpPr>
          <a:xfrm>
            <a:off x="3750675" y="1647300"/>
            <a:ext cx="7125699" cy="2743119"/>
            <a:chOff x="3750675" y="1647300"/>
            <a:chExt cx="7125699" cy="2743119"/>
          </a:xfrm>
        </p:grpSpPr>
        <p:sp>
          <p:nvSpPr>
            <p:cNvPr id="210" name="Google Shape;210;p29"/>
            <p:cNvSpPr/>
            <p:nvPr/>
          </p:nvSpPr>
          <p:spPr>
            <a:xfrm>
              <a:off x="4417350" y="4125419"/>
              <a:ext cx="6459024" cy="265000"/>
            </a:xfrm>
            <a:custGeom>
              <a:avLst/>
              <a:gdLst/>
              <a:ahLst/>
              <a:cxnLst/>
              <a:rect l="l" t="t" r="r" b="b"/>
              <a:pathLst>
                <a:path w="284038" h="10600" extrusionOk="0">
                  <a:moveTo>
                    <a:pt x="1" y="1"/>
                  </a:moveTo>
                  <a:lnTo>
                    <a:pt x="1" y="10600"/>
                  </a:lnTo>
                  <a:lnTo>
                    <a:pt x="284038" y="10600"/>
                  </a:lnTo>
                  <a:lnTo>
                    <a:pt x="2840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9"/>
            <p:cNvSpPr/>
            <p:nvPr/>
          </p:nvSpPr>
          <p:spPr>
            <a:xfrm>
              <a:off x="5814975" y="2149825"/>
              <a:ext cx="1124175" cy="839125"/>
            </a:xfrm>
            <a:custGeom>
              <a:avLst/>
              <a:gdLst/>
              <a:ahLst/>
              <a:cxnLst/>
              <a:rect l="l" t="t" r="r" b="b"/>
              <a:pathLst>
                <a:path w="44967" h="33565" fill="none" extrusionOk="0">
                  <a:moveTo>
                    <a:pt x="42879" y="17505"/>
                  </a:moveTo>
                  <a:lnTo>
                    <a:pt x="42879" y="7709"/>
                  </a:lnTo>
                  <a:cubicBezTo>
                    <a:pt x="42879" y="7709"/>
                    <a:pt x="44967" y="1178"/>
                    <a:pt x="36322" y="1178"/>
                  </a:cubicBezTo>
                  <a:lnTo>
                    <a:pt x="8351" y="1178"/>
                  </a:lnTo>
                  <a:cubicBezTo>
                    <a:pt x="8351" y="1178"/>
                    <a:pt x="1" y="0"/>
                    <a:pt x="1" y="6825"/>
                  </a:cubicBezTo>
                  <a:lnTo>
                    <a:pt x="1" y="33564"/>
                  </a:lnTo>
                </a:path>
              </a:pathLst>
            </a:custGeom>
            <a:noFill/>
            <a:ln w="25425" cap="flat" cmpd="sng">
              <a:solidFill>
                <a:schemeClr val="accent6"/>
              </a:solidFill>
              <a:prstDash val="solid"/>
              <a:miter lim="26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29"/>
            <p:cNvSpPr/>
            <p:nvPr/>
          </p:nvSpPr>
          <p:spPr>
            <a:xfrm>
              <a:off x="8177725" y="2843725"/>
              <a:ext cx="716000" cy="258975"/>
            </a:xfrm>
            <a:custGeom>
              <a:avLst/>
              <a:gdLst/>
              <a:ahLst/>
              <a:cxnLst/>
              <a:rect l="l" t="t" r="r" b="b"/>
              <a:pathLst>
                <a:path w="28640" h="10359" fill="none" extrusionOk="0">
                  <a:moveTo>
                    <a:pt x="28398" y="9448"/>
                  </a:moveTo>
                  <a:lnTo>
                    <a:pt x="28398" y="3801"/>
                  </a:lnTo>
                  <a:cubicBezTo>
                    <a:pt x="28398" y="3801"/>
                    <a:pt x="28639" y="562"/>
                    <a:pt x="24758" y="562"/>
                  </a:cubicBezTo>
                  <a:lnTo>
                    <a:pt x="5193" y="562"/>
                  </a:lnTo>
                  <a:cubicBezTo>
                    <a:pt x="5193" y="562"/>
                    <a:pt x="0" y="0"/>
                    <a:pt x="0" y="5193"/>
                  </a:cubicBezTo>
                  <a:lnTo>
                    <a:pt x="0" y="10358"/>
                  </a:lnTo>
                </a:path>
              </a:pathLst>
            </a:custGeom>
            <a:noFill/>
            <a:ln w="25425" cap="flat" cmpd="sng">
              <a:solidFill>
                <a:schemeClr val="accent6"/>
              </a:solidFill>
              <a:prstDash val="solid"/>
              <a:miter lim="26765"/>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9"/>
            <p:cNvSpPr/>
            <p:nvPr/>
          </p:nvSpPr>
          <p:spPr>
            <a:xfrm>
              <a:off x="8502400" y="3013675"/>
              <a:ext cx="782100" cy="1108250"/>
            </a:xfrm>
            <a:custGeom>
              <a:avLst/>
              <a:gdLst/>
              <a:ahLst/>
              <a:cxnLst/>
              <a:rect l="l" t="t" r="r" b="b"/>
              <a:pathLst>
                <a:path w="31284" h="44330" extrusionOk="0">
                  <a:moveTo>
                    <a:pt x="9122" y="1"/>
                  </a:moveTo>
                  <a:lnTo>
                    <a:pt x="9122" y="1794"/>
                  </a:lnTo>
                  <a:lnTo>
                    <a:pt x="10915" y="1794"/>
                  </a:lnTo>
                  <a:lnTo>
                    <a:pt x="10995" y="13276"/>
                  </a:lnTo>
                  <a:cubicBezTo>
                    <a:pt x="10995" y="13276"/>
                    <a:pt x="4518" y="30915"/>
                    <a:pt x="2029" y="38035"/>
                  </a:cubicBezTo>
                  <a:cubicBezTo>
                    <a:pt x="1" y="43774"/>
                    <a:pt x="3868" y="44330"/>
                    <a:pt x="5444" y="44330"/>
                  </a:cubicBezTo>
                  <a:cubicBezTo>
                    <a:pt x="5824" y="44330"/>
                    <a:pt x="6070" y="44298"/>
                    <a:pt x="6070" y="44298"/>
                  </a:cubicBezTo>
                  <a:lnTo>
                    <a:pt x="24994" y="44298"/>
                  </a:lnTo>
                  <a:cubicBezTo>
                    <a:pt x="31283" y="44298"/>
                    <a:pt x="29062" y="37366"/>
                    <a:pt x="29062" y="37366"/>
                  </a:cubicBezTo>
                  <a:lnTo>
                    <a:pt x="21434" y="13464"/>
                  </a:lnTo>
                  <a:lnTo>
                    <a:pt x="21434" y="1794"/>
                  </a:lnTo>
                  <a:lnTo>
                    <a:pt x="23066" y="1794"/>
                  </a:lnTo>
                  <a:lnTo>
                    <a:pt x="23066"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9"/>
            <p:cNvSpPr/>
            <p:nvPr/>
          </p:nvSpPr>
          <p:spPr>
            <a:xfrm>
              <a:off x="7317875" y="1959125"/>
              <a:ext cx="585525" cy="632350"/>
            </a:xfrm>
            <a:custGeom>
              <a:avLst/>
              <a:gdLst/>
              <a:ahLst/>
              <a:cxnLst/>
              <a:rect l="l" t="t" r="r" b="b"/>
              <a:pathLst>
                <a:path w="23421" h="25294" extrusionOk="0">
                  <a:moveTo>
                    <a:pt x="23420" y="16889"/>
                  </a:moveTo>
                  <a:cubicBezTo>
                    <a:pt x="23420" y="14373"/>
                    <a:pt x="21627" y="12232"/>
                    <a:pt x="19164" y="11777"/>
                  </a:cubicBezTo>
                  <a:cubicBezTo>
                    <a:pt x="19272" y="11242"/>
                    <a:pt x="19325" y="10706"/>
                    <a:pt x="19325" y="10171"/>
                  </a:cubicBezTo>
                  <a:cubicBezTo>
                    <a:pt x="19325" y="6076"/>
                    <a:pt x="16675" y="2436"/>
                    <a:pt x="12767" y="1231"/>
                  </a:cubicBezTo>
                  <a:cubicBezTo>
                    <a:pt x="8886" y="0"/>
                    <a:pt x="4631" y="1472"/>
                    <a:pt x="2302" y="4845"/>
                  </a:cubicBezTo>
                  <a:cubicBezTo>
                    <a:pt x="0" y="8217"/>
                    <a:pt x="134" y="12687"/>
                    <a:pt x="2677" y="15899"/>
                  </a:cubicBezTo>
                  <a:cubicBezTo>
                    <a:pt x="5220" y="19111"/>
                    <a:pt x="9556" y="20288"/>
                    <a:pt x="13356" y="18816"/>
                  </a:cubicBezTo>
                  <a:cubicBezTo>
                    <a:pt x="14079" y="20636"/>
                    <a:pt x="15765" y="21868"/>
                    <a:pt x="17719" y="22055"/>
                  </a:cubicBezTo>
                  <a:cubicBezTo>
                    <a:pt x="17559" y="22376"/>
                    <a:pt x="17478" y="22724"/>
                    <a:pt x="17478" y="23072"/>
                  </a:cubicBezTo>
                  <a:cubicBezTo>
                    <a:pt x="17505" y="24303"/>
                    <a:pt x="18522" y="25294"/>
                    <a:pt x="19780" y="25294"/>
                  </a:cubicBezTo>
                  <a:cubicBezTo>
                    <a:pt x="21011" y="25294"/>
                    <a:pt x="22028" y="24303"/>
                    <a:pt x="22082" y="23072"/>
                  </a:cubicBezTo>
                  <a:cubicBezTo>
                    <a:pt x="22082" y="22323"/>
                    <a:pt x="21734" y="21600"/>
                    <a:pt x="21118" y="21198"/>
                  </a:cubicBezTo>
                  <a:cubicBezTo>
                    <a:pt x="22537" y="20235"/>
                    <a:pt x="23420" y="18602"/>
                    <a:pt x="23420" y="168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9"/>
            <p:cNvSpPr/>
            <p:nvPr/>
          </p:nvSpPr>
          <p:spPr>
            <a:xfrm>
              <a:off x="8943875" y="2263575"/>
              <a:ext cx="551400" cy="689225"/>
            </a:xfrm>
            <a:custGeom>
              <a:avLst/>
              <a:gdLst/>
              <a:ahLst/>
              <a:cxnLst/>
              <a:rect l="l" t="t" r="r" b="b"/>
              <a:pathLst>
                <a:path w="22056" h="27569" extrusionOk="0">
                  <a:moveTo>
                    <a:pt x="22056" y="7789"/>
                  </a:moveTo>
                  <a:cubicBezTo>
                    <a:pt x="22056" y="3426"/>
                    <a:pt x="18228" y="0"/>
                    <a:pt x="13892" y="536"/>
                  </a:cubicBezTo>
                  <a:cubicBezTo>
                    <a:pt x="9529" y="1071"/>
                    <a:pt x="6639" y="5300"/>
                    <a:pt x="7736" y="9556"/>
                  </a:cubicBezTo>
                  <a:cubicBezTo>
                    <a:pt x="4283" y="8699"/>
                    <a:pt x="857" y="11055"/>
                    <a:pt x="429" y="14588"/>
                  </a:cubicBezTo>
                  <a:cubicBezTo>
                    <a:pt x="1" y="18147"/>
                    <a:pt x="2758" y="21252"/>
                    <a:pt x="6317" y="21252"/>
                  </a:cubicBezTo>
                  <a:cubicBezTo>
                    <a:pt x="7308" y="21252"/>
                    <a:pt x="8271" y="21011"/>
                    <a:pt x="9128" y="20530"/>
                  </a:cubicBezTo>
                  <a:cubicBezTo>
                    <a:pt x="9369" y="22243"/>
                    <a:pt x="10734" y="23581"/>
                    <a:pt x="12447" y="23849"/>
                  </a:cubicBezTo>
                  <a:cubicBezTo>
                    <a:pt x="12152" y="24170"/>
                    <a:pt x="11992" y="24625"/>
                    <a:pt x="11992" y="25053"/>
                  </a:cubicBezTo>
                  <a:cubicBezTo>
                    <a:pt x="11992" y="26605"/>
                    <a:pt x="13651" y="27569"/>
                    <a:pt x="14990" y="26793"/>
                  </a:cubicBezTo>
                  <a:cubicBezTo>
                    <a:pt x="16301" y="26017"/>
                    <a:pt x="16301" y="24089"/>
                    <a:pt x="14936" y="23340"/>
                  </a:cubicBezTo>
                  <a:cubicBezTo>
                    <a:pt x="18389" y="21359"/>
                    <a:pt x="16970" y="16087"/>
                    <a:pt x="12982" y="16113"/>
                  </a:cubicBezTo>
                  <a:cubicBezTo>
                    <a:pt x="12714" y="16113"/>
                    <a:pt x="12447" y="16140"/>
                    <a:pt x="12206" y="16194"/>
                  </a:cubicBezTo>
                  <a:cubicBezTo>
                    <a:pt x="12233" y="15899"/>
                    <a:pt x="12259" y="15605"/>
                    <a:pt x="12259" y="15310"/>
                  </a:cubicBezTo>
                  <a:cubicBezTo>
                    <a:pt x="12259" y="15069"/>
                    <a:pt x="12259" y="14829"/>
                    <a:pt x="12206" y="14588"/>
                  </a:cubicBezTo>
                  <a:cubicBezTo>
                    <a:pt x="16970" y="16381"/>
                    <a:pt x="22029" y="12875"/>
                    <a:pt x="22056" y="778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9"/>
            <p:cNvSpPr/>
            <p:nvPr/>
          </p:nvSpPr>
          <p:spPr>
            <a:xfrm>
              <a:off x="4599825" y="1647300"/>
              <a:ext cx="792275" cy="883275"/>
            </a:xfrm>
            <a:custGeom>
              <a:avLst/>
              <a:gdLst/>
              <a:ahLst/>
              <a:cxnLst/>
              <a:rect l="l" t="t" r="r" b="b"/>
              <a:pathLst>
                <a:path w="31691" h="35331" extrusionOk="0">
                  <a:moveTo>
                    <a:pt x="21520" y="27"/>
                  </a:moveTo>
                  <a:cubicBezTo>
                    <a:pt x="15578" y="0"/>
                    <a:pt x="11135" y="5487"/>
                    <a:pt x="12419" y="11295"/>
                  </a:cubicBezTo>
                  <a:cubicBezTo>
                    <a:pt x="8003" y="9770"/>
                    <a:pt x="3212" y="12072"/>
                    <a:pt x="1606" y="16461"/>
                  </a:cubicBezTo>
                  <a:cubicBezTo>
                    <a:pt x="0" y="20824"/>
                    <a:pt x="2222" y="25695"/>
                    <a:pt x="6558" y="27381"/>
                  </a:cubicBezTo>
                  <a:cubicBezTo>
                    <a:pt x="5139" y="29496"/>
                    <a:pt x="5942" y="32387"/>
                    <a:pt x="8244" y="33484"/>
                  </a:cubicBezTo>
                  <a:cubicBezTo>
                    <a:pt x="8351" y="35090"/>
                    <a:pt x="10626" y="35331"/>
                    <a:pt x="11081" y="33778"/>
                  </a:cubicBezTo>
                  <a:cubicBezTo>
                    <a:pt x="12982" y="33323"/>
                    <a:pt x="14320" y="31637"/>
                    <a:pt x="14320" y="29683"/>
                  </a:cubicBezTo>
                  <a:cubicBezTo>
                    <a:pt x="14320" y="28747"/>
                    <a:pt x="13999" y="27837"/>
                    <a:pt x="13437" y="27114"/>
                  </a:cubicBezTo>
                  <a:cubicBezTo>
                    <a:pt x="16381" y="25695"/>
                    <a:pt x="18281" y="22697"/>
                    <a:pt x="18281" y="19405"/>
                  </a:cubicBezTo>
                  <a:cubicBezTo>
                    <a:pt x="18281" y="18950"/>
                    <a:pt x="18228" y="18469"/>
                    <a:pt x="18147" y="17987"/>
                  </a:cubicBezTo>
                  <a:cubicBezTo>
                    <a:pt x="23554" y="20074"/>
                    <a:pt x="29549" y="16729"/>
                    <a:pt x="30620" y="11028"/>
                  </a:cubicBezTo>
                  <a:cubicBezTo>
                    <a:pt x="31691" y="5327"/>
                    <a:pt x="27328" y="54"/>
                    <a:pt x="21520" y="27"/>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9"/>
            <p:cNvSpPr/>
            <p:nvPr/>
          </p:nvSpPr>
          <p:spPr>
            <a:xfrm>
              <a:off x="8510275" y="3320800"/>
              <a:ext cx="113775" cy="60925"/>
            </a:xfrm>
            <a:custGeom>
              <a:avLst/>
              <a:gdLst/>
              <a:ahLst/>
              <a:cxnLst/>
              <a:rect l="l" t="t" r="r" b="b"/>
              <a:pathLst>
                <a:path w="4551" h="2437" extrusionOk="0">
                  <a:moveTo>
                    <a:pt x="1186" y="0"/>
                  </a:moveTo>
                  <a:cubicBezTo>
                    <a:pt x="537" y="0"/>
                    <a:pt x="1" y="552"/>
                    <a:pt x="1" y="1206"/>
                  </a:cubicBezTo>
                  <a:cubicBezTo>
                    <a:pt x="1" y="1901"/>
                    <a:pt x="563" y="2437"/>
                    <a:pt x="1232" y="2437"/>
                  </a:cubicBezTo>
                  <a:lnTo>
                    <a:pt x="3320" y="2437"/>
                  </a:lnTo>
                  <a:cubicBezTo>
                    <a:pt x="3989" y="2437"/>
                    <a:pt x="4551" y="1901"/>
                    <a:pt x="4551" y="1206"/>
                  </a:cubicBezTo>
                  <a:cubicBezTo>
                    <a:pt x="4551" y="552"/>
                    <a:pt x="4014" y="0"/>
                    <a:pt x="3365" y="0"/>
                  </a:cubicBezTo>
                  <a:cubicBezTo>
                    <a:pt x="3350" y="0"/>
                    <a:pt x="3335" y="0"/>
                    <a:pt x="3320" y="1"/>
                  </a:cubicBezTo>
                  <a:lnTo>
                    <a:pt x="1232" y="1"/>
                  </a:lnTo>
                  <a:cubicBezTo>
                    <a:pt x="1216" y="0"/>
                    <a:pt x="1201" y="0"/>
                    <a:pt x="1186" y="0"/>
                  </a:cubicBezTo>
                  <a:close/>
                </a:path>
              </a:pathLst>
            </a:custGeom>
            <a:solidFill>
              <a:srgbClr val="B0B8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9"/>
            <p:cNvSpPr/>
            <p:nvPr/>
          </p:nvSpPr>
          <p:spPr>
            <a:xfrm>
              <a:off x="6984963" y="3341663"/>
              <a:ext cx="823075" cy="792225"/>
            </a:xfrm>
            <a:custGeom>
              <a:avLst/>
              <a:gdLst/>
              <a:ahLst/>
              <a:cxnLst/>
              <a:rect l="l" t="t" r="r" b="b"/>
              <a:pathLst>
                <a:path w="32923" h="31689" extrusionOk="0">
                  <a:moveTo>
                    <a:pt x="16462" y="1"/>
                  </a:moveTo>
                  <a:cubicBezTo>
                    <a:pt x="7468" y="1"/>
                    <a:pt x="135" y="7228"/>
                    <a:pt x="1" y="16221"/>
                  </a:cubicBezTo>
                  <a:cubicBezTo>
                    <a:pt x="1" y="22645"/>
                    <a:pt x="4337" y="27971"/>
                    <a:pt x="9315" y="31343"/>
                  </a:cubicBezTo>
                  <a:cubicBezTo>
                    <a:pt x="9577" y="31509"/>
                    <a:pt x="12928" y="31688"/>
                    <a:pt x="16409" y="31688"/>
                  </a:cubicBezTo>
                  <a:cubicBezTo>
                    <a:pt x="19686" y="31688"/>
                    <a:pt x="23078" y="31529"/>
                    <a:pt x="24117" y="31049"/>
                  </a:cubicBezTo>
                  <a:cubicBezTo>
                    <a:pt x="29657" y="28399"/>
                    <a:pt x="32923" y="22752"/>
                    <a:pt x="32923" y="16221"/>
                  </a:cubicBezTo>
                  <a:cubicBezTo>
                    <a:pt x="32789" y="7228"/>
                    <a:pt x="25455" y="1"/>
                    <a:pt x="1646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29"/>
            <p:cNvSpPr/>
            <p:nvPr/>
          </p:nvSpPr>
          <p:spPr>
            <a:xfrm>
              <a:off x="7238900" y="2687800"/>
              <a:ext cx="263675" cy="713325"/>
            </a:xfrm>
            <a:custGeom>
              <a:avLst/>
              <a:gdLst/>
              <a:ahLst/>
              <a:cxnLst/>
              <a:rect l="l" t="t" r="r" b="b"/>
              <a:pathLst>
                <a:path w="10547" h="28533" extrusionOk="0">
                  <a:moveTo>
                    <a:pt x="1" y="1"/>
                  </a:moveTo>
                  <a:lnTo>
                    <a:pt x="1" y="28533"/>
                  </a:lnTo>
                  <a:lnTo>
                    <a:pt x="10547" y="28533"/>
                  </a:lnTo>
                  <a:lnTo>
                    <a:pt x="1054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29"/>
            <p:cNvSpPr/>
            <p:nvPr/>
          </p:nvSpPr>
          <p:spPr>
            <a:xfrm>
              <a:off x="7198750" y="2620900"/>
              <a:ext cx="343975" cy="74300"/>
            </a:xfrm>
            <a:custGeom>
              <a:avLst/>
              <a:gdLst/>
              <a:ahLst/>
              <a:cxnLst/>
              <a:rect l="l" t="t" r="r" b="b"/>
              <a:pathLst>
                <a:path w="13759" h="2972" extrusionOk="0">
                  <a:moveTo>
                    <a:pt x="1473" y="0"/>
                  </a:moveTo>
                  <a:cubicBezTo>
                    <a:pt x="670" y="0"/>
                    <a:pt x="1" y="669"/>
                    <a:pt x="1" y="1499"/>
                  </a:cubicBezTo>
                  <a:cubicBezTo>
                    <a:pt x="1" y="2302"/>
                    <a:pt x="670" y="2971"/>
                    <a:pt x="1473" y="2971"/>
                  </a:cubicBezTo>
                  <a:lnTo>
                    <a:pt x="12286" y="2971"/>
                  </a:lnTo>
                  <a:cubicBezTo>
                    <a:pt x="13089" y="2971"/>
                    <a:pt x="13758" y="2302"/>
                    <a:pt x="13758" y="1499"/>
                  </a:cubicBezTo>
                  <a:cubicBezTo>
                    <a:pt x="13758" y="669"/>
                    <a:pt x="13089" y="0"/>
                    <a:pt x="122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29"/>
            <p:cNvSpPr/>
            <p:nvPr/>
          </p:nvSpPr>
          <p:spPr>
            <a:xfrm>
              <a:off x="8357050" y="3352900"/>
              <a:ext cx="420900" cy="769750"/>
            </a:xfrm>
            <a:custGeom>
              <a:avLst/>
              <a:gdLst/>
              <a:ahLst/>
              <a:cxnLst/>
              <a:rect l="l" t="t" r="r" b="b"/>
              <a:pathLst>
                <a:path w="16836" h="30790" extrusionOk="0">
                  <a:moveTo>
                    <a:pt x="5598" y="1"/>
                  </a:moveTo>
                  <a:cubicBezTo>
                    <a:pt x="4602" y="1"/>
                    <a:pt x="4594" y="1530"/>
                    <a:pt x="5574" y="1530"/>
                  </a:cubicBezTo>
                  <a:cubicBezTo>
                    <a:pt x="5598" y="1530"/>
                    <a:pt x="5623" y="1529"/>
                    <a:pt x="5648" y="1527"/>
                  </a:cubicBezTo>
                  <a:lnTo>
                    <a:pt x="5701" y="1527"/>
                  </a:lnTo>
                  <a:lnTo>
                    <a:pt x="5701" y="14884"/>
                  </a:lnTo>
                  <a:cubicBezTo>
                    <a:pt x="2302" y="16034"/>
                    <a:pt x="0" y="19246"/>
                    <a:pt x="0" y="22860"/>
                  </a:cubicBezTo>
                  <a:cubicBezTo>
                    <a:pt x="0" y="26125"/>
                    <a:pt x="2195" y="28882"/>
                    <a:pt x="4765" y="30595"/>
                  </a:cubicBezTo>
                  <a:cubicBezTo>
                    <a:pt x="4890" y="30692"/>
                    <a:pt x="6629" y="30789"/>
                    <a:pt x="8427" y="30789"/>
                  </a:cubicBezTo>
                  <a:cubicBezTo>
                    <a:pt x="10094" y="30789"/>
                    <a:pt x="11811" y="30706"/>
                    <a:pt x="12339" y="30461"/>
                  </a:cubicBezTo>
                  <a:cubicBezTo>
                    <a:pt x="15176" y="29096"/>
                    <a:pt x="16836" y="26205"/>
                    <a:pt x="16836" y="22860"/>
                  </a:cubicBezTo>
                  <a:cubicBezTo>
                    <a:pt x="16836" y="19246"/>
                    <a:pt x="14534" y="16034"/>
                    <a:pt x="11135" y="14884"/>
                  </a:cubicBezTo>
                  <a:lnTo>
                    <a:pt x="11135" y="1527"/>
                  </a:lnTo>
                  <a:lnTo>
                    <a:pt x="11188" y="1527"/>
                  </a:lnTo>
                  <a:cubicBezTo>
                    <a:pt x="11214" y="1529"/>
                    <a:pt x="11238" y="1530"/>
                    <a:pt x="11262" y="1530"/>
                  </a:cubicBezTo>
                  <a:cubicBezTo>
                    <a:pt x="12242" y="1530"/>
                    <a:pt x="12234" y="1"/>
                    <a:pt x="11239" y="1"/>
                  </a:cubicBezTo>
                  <a:cubicBezTo>
                    <a:pt x="11222" y="1"/>
                    <a:pt x="11205" y="1"/>
                    <a:pt x="11188" y="2"/>
                  </a:cubicBezTo>
                  <a:lnTo>
                    <a:pt x="5648" y="2"/>
                  </a:lnTo>
                  <a:cubicBezTo>
                    <a:pt x="5631" y="1"/>
                    <a:pt x="5614" y="1"/>
                    <a:pt x="559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9"/>
            <p:cNvSpPr/>
            <p:nvPr/>
          </p:nvSpPr>
          <p:spPr>
            <a:xfrm>
              <a:off x="5398100" y="3508850"/>
              <a:ext cx="471775" cy="608925"/>
            </a:xfrm>
            <a:custGeom>
              <a:avLst/>
              <a:gdLst/>
              <a:ahLst/>
              <a:cxnLst/>
              <a:rect l="l" t="t" r="r" b="b"/>
              <a:pathLst>
                <a:path w="18871" h="24357" extrusionOk="0">
                  <a:moveTo>
                    <a:pt x="1" y="0"/>
                  </a:moveTo>
                  <a:lnTo>
                    <a:pt x="1" y="24357"/>
                  </a:lnTo>
                  <a:lnTo>
                    <a:pt x="18870" y="24357"/>
                  </a:lnTo>
                  <a:lnTo>
                    <a:pt x="18870" y="0"/>
                  </a:lnTo>
                  <a:close/>
                </a:path>
              </a:pathLst>
            </a:custGeom>
            <a:solidFill>
              <a:srgbClr val="E6F0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9"/>
            <p:cNvSpPr/>
            <p:nvPr/>
          </p:nvSpPr>
          <p:spPr>
            <a:xfrm>
              <a:off x="6363675" y="3320825"/>
              <a:ext cx="503875" cy="794275"/>
            </a:xfrm>
            <a:custGeom>
              <a:avLst/>
              <a:gdLst/>
              <a:ahLst/>
              <a:cxnLst/>
              <a:rect l="l" t="t" r="r" b="b"/>
              <a:pathLst>
                <a:path w="20155" h="31771" extrusionOk="0">
                  <a:moveTo>
                    <a:pt x="2383" y="0"/>
                  </a:moveTo>
                  <a:cubicBezTo>
                    <a:pt x="1071" y="0"/>
                    <a:pt x="0" y="1044"/>
                    <a:pt x="0" y="2355"/>
                  </a:cubicBezTo>
                  <a:lnTo>
                    <a:pt x="0" y="29389"/>
                  </a:lnTo>
                  <a:cubicBezTo>
                    <a:pt x="0" y="30700"/>
                    <a:pt x="1071" y="31771"/>
                    <a:pt x="2383" y="31771"/>
                  </a:cubicBezTo>
                  <a:lnTo>
                    <a:pt x="17746" y="31771"/>
                  </a:lnTo>
                  <a:cubicBezTo>
                    <a:pt x="19058" y="31771"/>
                    <a:pt x="20128" y="30700"/>
                    <a:pt x="20128" y="29389"/>
                  </a:cubicBezTo>
                  <a:lnTo>
                    <a:pt x="20155" y="2382"/>
                  </a:lnTo>
                  <a:cubicBezTo>
                    <a:pt x="20155" y="1071"/>
                    <a:pt x="19084" y="0"/>
                    <a:pt x="177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9"/>
            <p:cNvSpPr/>
            <p:nvPr/>
          </p:nvSpPr>
          <p:spPr>
            <a:xfrm>
              <a:off x="5805025" y="3390400"/>
              <a:ext cx="518525" cy="731250"/>
            </a:xfrm>
            <a:custGeom>
              <a:avLst/>
              <a:gdLst/>
              <a:ahLst/>
              <a:cxnLst/>
              <a:rect l="l" t="t" r="r" b="b"/>
              <a:pathLst>
                <a:path w="20741" h="29250" extrusionOk="0">
                  <a:moveTo>
                    <a:pt x="7331" y="1"/>
                  </a:moveTo>
                  <a:cubicBezTo>
                    <a:pt x="5886" y="27"/>
                    <a:pt x="5805" y="2142"/>
                    <a:pt x="7251" y="2276"/>
                  </a:cubicBezTo>
                  <a:lnTo>
                    <a:pt x="7304" y="8673"/>
                  </a:lnTo>
                  <a:cubicBezTo>
                    <a:pt x="7304" y="8673"/>
                    <a:pt x="3022" y="20369"/>
                    <a:pt x="1362" y="25080"/>
                  </a:cubicBezTo>
                  <a:cubicBezTo>
                    <a:pt x="1" y="28883"/>
                    <a:pt x="2582" y="29250"/>
                    <a:pt x="3627" y="29250"/>
                  </a:cubicBezTo>
                  <a:cubicBezTo>
                    <a:pt x="3877" y="29250"/>
                    <a:pt x="4039" y="29229"/>
                    <a:pt x="4039" y="29229"/>
                  </a:cubicBezTo>
                  <a:lnTo>
                    <a:pt x="16565" y="29229"/>
                  </a:lnTo>
                  <a:cubicBezTo>
                    <a:pt x="20740" y="29229"/>
                    <a:pt x="19268" y="24652"/>
                    <a:pt x="19268" y="24652"/>
                  </a:cubicBezTo>
                  <a:lnTo>
                    <a:pt x="14210" y="8807"/>
                  </a:lnTo>
                  <a:lnTo>
                    <a:pt x="14210" y="2276"/>
                  </a:lnTo>
                  <a:cubicBezTo>
                    <a:pt x="15601" y="2062"/>
                    <a:pt x="15468" y="27"/>
                    <a:pt x="14049" y="1"/>
                  </a:cubicBezTo>
                  <a:close/>
                </a:path>
              </a:pathLst>
            </a:custGeom>
            <a:solidFill>
              <a:srgbClr val="3835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29"/>
            <p:cNvSpPr/>
            <p:nvPr/>
          </p:nvSpPr>
          <p:spPr>
            <a:xfrm>
              <a:off x="6084975" y="3371000"/>
              <a:ext cx="532325" cy="751375"/>
            </a:xfrm>
            <a:custGeom>
              <a:avLst/>
              <a:gdLst/>
              <a:ahLst/>
              <a:cxnLst/>
              <a:rect l="l" t="t" r="r" b="b"/>
              <a:pathLst>
                <a:path w="21293" h="30055" extrusionOk="0">
                  <a:moveTo>
                    <a:pt x="7508" y="1"/>
                  </a:moveTo>
                  <a:cubicBezTo>
                    <a:pt x="6090" y="81"/>
                    <a:pt x="6009" y="2142"/>
                    <a:pt x="7401" y="2356"/>
                  </a:cubicBezTo>
                  <a:lnTo>
                    <a:pt x="7482" y="8913"/>
                  </a:lnTo>
                  <a:cubicBezTo>
                    <a:pt x="7482" y="8913"/>
                    <a:pt x="3092" y="20904"/>
                    <a:pt x="1379" y="25776"/>
                  </a:cubicBezTo>
                  <a:cubicBezTo>
                    <a:pt x="1" y="29673"/>
                    <a:pt x="2624" y="30054"/>
                    <a:pt x="3703" y="30054"/>
                  </a:cubicBezTo>
                  <a:cubicBezTo>
                    <a:pt x="3965" y="30054"/>
                    <a:pt x="4136" y="30032"/>
                    <a:pt x="4136" y="30032"/>
                  </a:cubicBezTo>
                  <a:lnTo>
                    <a:pt x="17010" y="30032"/>
                  </a:lnTo>
                  <a:cubicBezTo>
                    <a:pt x="21293" y="30005"/>
                    <a:pt x="19767" y="25294"/>
                    <a:pt x="19767" y="25294"/>
                  </a:cubicBezTo>
                  <a:lnTo>
                    <a:pt x="14574" y="9047"/>
                  </a:lnTo>
                  <a:lnTo>
                    <a:pt x="14574" y="2356"/>
                  </a:lnTo>
                  <a:cubicBezTo>
                    <a:pt x="16020" y="2115"/>
                    <a:pt x="15859" y="27"/>
                    <a:pt x="144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9"/>
            <p:cNvSpPr/>
            <p:nvPr/>
          </p:nvSpPr>
          <p:spPr>
            <a:xfrm>
              <a:off x="6170300" y="3677475"/>
              <a:ext cx="380100" cy="414875"/>
            </a:xfrm>
            <a:custGeom>
              <a:avLst/>
              <a:gdLst/>
              <a:ahLst/>
              <a:cxnLst/>
              <a:rect l="l" t="t" r="r" b="b"/>
              <a:pathLst>
                <a:path w="15204" h="16595" extrusionOk="0">
                  <a:moveTo>
                    <a:pt x="5273" y="0"/>
                  </a:moveTo>
                  <a:lnTo>
                    <a:pt x="2275" y="9422"/>
                  </a:lnTo>
                  <a:lnTo>
                    <a:pt x="803" y="14025"/>
                  </a:lnTo>
                  <a:cubicBezTo>
                    <a:pt x="803" y="14025"/>
                    <a:pt x="0" y="16595"/>
                    <a:pt x="2570" y="16595"/>
                  </a:cubicBezTo>
                  <a:lnTo>
                    <a:pt x="13410" y="16595"/>
                  </a:lnTo>
                  <a:cubicBezTo>
                    <a:pt x="13410" y="16595"/>
                    <a:pt x="15203" y="16515"/>
                    <a:pt x="14480" y="13758"/>
                  </a:cubicBezTo>
                  <a:cubicBezTo>
                    <a:pt x="14239" y="12901"/>
                    <a:pt x="13731" y="11269"/>
                    <a:pt x="13142" y="9422"/>
                  </a:cubicBezTo>
                  <a:cubicBezTo>
                    <a:pt x="11804" y="5273"/>
                    <a:pt x="10011" y="54"/>
                    <a:pt x="10011" y="54"/>
                  </a:cubicBezTo>
                  <a:lnTo>
                    <a:pt x="52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9"/>
            <p:cNvSpPr/>
            <p:nvPr/>
          </p:nvSpPr>
          <p:spPr>
            <a:xfrm>
              <a:off x="5819825" y="3204375"/>
              <a:ext cx="649600" cy="918125"/>
            </a:xfrm>
            <a:custGeom>
              <a:avLst/>
              <a:gdLst/>
              <a:ahLst/>
              <a:cxnLst/>
              <a:rect l="l" t="t" r="r" b="b"/>
              <a:pathLst>
                <a:path w="25984" h="36725" extrusionOk="0">
                  <a:moveTo>
                    <a:pt x="9175" y="1"/>
                  </a:moveTo>
                  <a:cubicBezTo>
                    <a:pt x="7355" y="28"/>
                    <a:pt x="7247" y="2704"/>
                    <a:pt x="9068" y="2865"/>
                  </a:cubicBezTo>
                  <a:lnTo>
                    <a:pt x="9121" y="10894"/>
                  </a:lnTo>
                  <a:cubicBezTo>
                    <a:pt x="9121" y="10894"/>
                    <a:pt x="3768" y="25562"/>
                    <a:pt x="1680" y="31477"/>
                  </a:cubicBezTo>
                  <a:cubicBezTo>
                    <a:pt x="1" y="36257"/>
                    <a:pt x="3205" y="36724"/>
                    <a:pt x="4523" y="36724"/>
                  </a:cubicBezTo>
                  <a:cubicBezTo>
                    <a:pt x="4844" y="36724"/>
                    <a:pt x="5053" y="36697"/>
                    <a:pt x="5053" y="36697"/>
                  </a:cubicBezTo>
                  <a:lnTo>
                    <a:pt x="20764" y="36697"/>
                  </a:lnTo>
                  <a:cubicBezTo>
                    <a:pt x="25983" y="36670"/>
                    <a:pt x="24137" y="30915"/>
                    <a:pt x="24137" y="30915"/>
                  </a:cubicBezTo>
                  <a:lnTo>
                    <a:pt x="17793" y="11055"/>
                  </a:lnTo>
                  <a:lnTo>
                    <a:pt x="17793" y="2865"/>
                  </a:lnTo>
                  <a:cubicBezTo>
                    <a:pt x="19560" y="2624"/>
                    <a:pt x="19399" y="1"/>
                    <a:pt x="17606" y="1"/>
                  </a:cubicBezTo>
                  <a:close/>
                </a:path>
              </a:pathLst>
            </a:custGeom>
            <a:solidFill>
              <a:srgbClr val="627E8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29"/>
            <p:cNvSpPr/>
            <p:nvPr/>
          </p:nvSpPr>
          <p:spPr>
            <a:xfrm>
              <a:off x="5924050" y="3579100"/>
              <a:ext cx="463725" cy="505900"/>
            </a:xfrm>
            <a:custGeom>
              <a:avLst/>
              <a:gdLst/>
              <a:ahLst/>
              <a:cxnLst/>
              <a:rect l="l" t="t" r="r" b="b"/>
              <a:pathLst>
                <a:path w="18549" h="20236" extrusionOk="0">
                  <a:moveTo>
                    <a:pt x="6424" y="1"/>
                  </a:moveTo>
                  <a:lnTo>
                    <a:pt x="2784" y="11483"/>
                  </a:lnTo>
                  <a:lnTo>
                    <a:pt x="964" y="17131"/>
                  </a:lnTo>
                  <a:cubicBezTo>
                    <a:pt x="964" y="17131"/>
                    <a:pt x="0" y="20235"/>
                    <a:pt x="3132" y="20235"/>
                  </a:cubicBezTo>
                  <a:lnTo>
                    <a:pt x="16381" y="20235"/>
                  </a:lnTo>
                  <a:cubicBezTo>
                    <a:pt x="16381" y="20235"/>
                    <a:pt x="18549" y="20155"/>
                    <a:pt x="17666" y="16809"/>
                  </a:cubicBezTo>
                  <a:cubicBezTo>
                    <a:pt x="17398" y="15766"/>
                    <a:pt x="16756" y="13758"/>
                    <a:pt x="16033" y="11483"/>
                  </a:cubicBezTo>
                  <a:cubicBezTo>
                    <a:pt x="14374" y="6424"/>
                    <a:pt x="12206" y="81"/>
                    <a:pt x="12206" y="81"/>
                  </a:cubicBezTo>
                  <a:lnTo>
                    <a:pt x="642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29"/>
            <p:cNvSpPr/>
            <p:nvPr/>
          </p:nvSpPr>
          <p:spPr>
            <a:xfrm>
              <a:off x="8090725" y="3085950"/>
              <a:ext cx="169325" cy="52225"/>
            </a:xfrm>
            <a:custGeom>
              <a:avLst/>
              <a:gdLst/>
              <a:ahLst/>
              <a:cxnLst/>
              <a:rect l="l" t="t" r="r" b="b"/>
              <a:pathLst>
                <a:path w="6773" h="2089" extrusionOk="0">
                  <a:moveTo>
                    <a:pt x="1" y="0"/>
                  </a:moveTo>
                  <a:lnTo>
                    <a:pt x="1" y="803"/>
                  </a:lnTo>
                  <a:lnTo>
                    <a:pt x="1232" y="803"/>
                  </a:lnTo>
                  <a:lnTo>
                    <a:pt x="1232" y="2088"/>
                  </a:lnTo>
                  <a:lnTo>
                    <a:pt x="5541" y="2088"/>
                  </a:lnTo>
                  <a:lnTo>
                    <a:pt x="5541" y="803"/>
                  </a:lnTo>
                  <a:lnTo>
                    <a:pt x="6772" y="803"/>
                  </a:lnTo>
                  <a:lnTo>
                    <a:pt x="67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29"/>
            <p:cNvSpPr/>
            <p:nvPr/>
          </p:nvSpPr>
          <p:spPr>
            <a:xfrm>
              <a:off x="5068875" y="3234500"/>
              <a:ext cx="773550" cy="881275"/>
            </a:xfrm>
            <a:custGeom>
              <a:avLst/>
              <a:gdLst/>
              <a:ahLst/>
              <a:cxnLst/>
              <a:rect l="l" t="t" r="r" b="b"/>
              <a:pathLst>
                <a:path w="30942" h="35251" extrusionOk="0">
                  <a:moveTo>
                    <a:pt x="1" y="0"/>
                  </a:moveTo>
                  <a:cubicBezTo>
                    <a:pt x="1232" y="803"/>
                    <a:pt x="4203" y="3105"/>
                    <a:pt x="4203" y="6879"/>
                  </a:cubicBezTo>
                  <a:lnTo>
                    <a:pt x="4203" y="35251"/>
                  </a:lnTo>
                  <a:lnTo>
                    <a:pt x="28265" y="35251"/>
                  </a:lnTo>
                  <a:lnTo>
                    <a:pt x="28265" y="6745"/>
                  </a:lnTo>
                  <a:cubicBezTo>
                    <a:pt x="28265" y="6719"/>
                    <a:pt x="27891" y="2650"/>
                    <a:pt x="309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29"/>
            <p:cNvSpPr/>
            <p:nvPr/>
          </p:nvSpPr>
          <p:spPr>
            <a:xfrm>
              <a:off x="6735725" y="3041125"/>
              <a:ext cx="52200" cy="168625"/>
            </a:xfrm>
            <a:custGeom>
              <a:avLst/>
              <a:gdLst/>
              <a:ahLst/>
              <a:cxnLst/>
              <a:rect l="l" t="t" r="r" b="b"/>
              <a:pathLst>
                <a:path w="2088" h="6745" extrusionOk="0">
                  <a:moveTo>
                    <a:pt x="0" y="0"/>
                  </a:moveTo>
                  <a:lnTo>
                    <a:pt x="0" y="6745"/>
                  </a:lnTo>
                  <a:lnTo>
                    <a:pt x="830" y="6745"/>
                  </a:lnTo>
                  <a:lnTo>
                    <a:pt x="830" y="5541"/>
                  </a:lnTo>
                  <a:lnTo>
                    <a:pt x="2088" y="5541"/>
                  </a:lnTo>
                  <a:lnTo>
                    <a:pt x="2088" y="1231"/>
                  </a:lnTo>
                  <a:lnTo>
                    <a:pt x="830" y="1231"/>
                  </a:lnTo>
                  <a:lnTo>
                    <a:pt x="830" y="0"/>
                  </a:lnTo>
                  <a:close/>
                </a:path>
              </a:pathLst>
            </a:custGeom>
            <a:solidFill>
              <a:srgbClr val="B0B8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9"/>
            <p:cNvSpPr/>
            <p:nvPr/>
          </p:nvSpPr>
          <p:spPr>
            <a:xfrm>
              <a:off x="6515575" y="2675775"/>
              <a:ext cx="735400" cy="1454725"/>
            </a:xfrm>
            <a:custGeom>
              <a:avLst/>
              <a:gdLst/>
              <a:ahLst/>
              <a:cxnLst/>
              <a:rect l="l" t="t" r="r" b="b"/>
              <a:pathLst>
                <a:path w="29416" h="58189" extrusionOk="0">
                  <a:moveTo>
                    <a:pt x="19432" y="30111"/>
                  </a:moveTo>
                  <a:lnTo>
                    <a:pt x="19432" y="0"/>
                  </a:lnTo>
                  <a:lnTo>
                    <a:pt x="9984" y="0"/>
                  </a:lnTo>
                  <a:lnTo>
                    <a:pt x="9984" y="30111"/>
                  </a:lnTo>
                  <a:cubicBezTo>
                    <a:pt x="4015" y="32119"/>
                    <a:pt x="0" y="37713"/>
                    <a:pt x="0" y="44003"/>
                  </a:cubicBezTo>
                  <a:cubicBezTo>
                    <a:pt x="0" y="49757"/>
                    <a:pt x="3854" y="54548"/>
                    <a:pt x="8324" y="57546"/>
                  </a:cubicBezTo>
                  <a:cubicBezTo>
                    <a:pt x="8753" y="57841"/>
                    <a:pt x="19646" y="58189"/>
                    <a:pt x="21547" y="57305"/>
                  </a:cubicBezTo>
                  <a:cubicBezTo>
                    <a:pt x="26525" y="54923"/>
                    <a:pt x="29416" y="49864"/>
                    <a:pt x="29416" y="44003"/>
                  </a:cubicBezTo>
                  <a:cubicBezTo>
                    <a:pt x="29416" y="37713"/>
                    <a:pt x="25401" y="32119"/>
                    <a:pt x="19432" y="3011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29"/>
            <p:cNvSpPr/>
            <p:nvPr/>
          </p:nvSpPr>
          <p:spPr>
            <a:xfrm>
              <a:off x="6765150" y="2566700"/>
              <a:ext cx="236250" cy="101050"/>
            </a:xfrm>
            <a:custGeom>
              <a:avLst/>
              <a:gdLst/>
              <a:ahLst/>
              <a:cxnLst/>
              <a:rect l="l" t="t" r="r" b="b"/>
              <a:pathLst>
                <a:path w="9450" h="4042" extrusionOk="0">
                  <a:moveTo>
                    <a:pt x="1" y="0"/>
                  </a:moveTo>
                  <a:lnTo>
                    <a:pt x="1" y="4042"/>
                  </a:lnTo>
                  <a:lnTo>
                    <a:pt x="9449" y="4042"/>
                  </a:lnTo>
                  <a:lnTo>
                    <a:pt x="944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29"/>
            <p:cNvSpPr/>
            <p:nvPr/>
          </p:nvSpPr>
          <p:spPr>
            <a:xfrm>
              <a:off x="6570429" y="3792550"/>
              <a:ext cx="640375" cy="289775"/>
            </a:xfrm>
            <a:custGeom>
              <a:avLst/>
              <a:gdLst/>
              <a:ahLst/>
              <a:cxnLst/>
              <a:rect l="l" t="t" r="r" b="b"/>
              <a:pathLst>
                <a:path w="25615" h="11591" extrusionOk="0">
                  <a:moveTo>
                    <a:pt x="0" y="1"/>
                  </a:moveTo>
                  <a:cubicBezTo>
                    <a:pt x="0" y="6398"/>
                    <a:pt x="5728" y="11590"/>
                    <a:pt x="12794" y="11590"/>
                  </a:cubicBezTo>
                  <a:cubicBezTo>
                    <a:pt x="19860" y="11590"/>
                    <a:pt x="25615" y="6398"/>
                    <a:pt x="2561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29"/>
            <p:cNvSpPr/>
            <p:nvPr/>
          </p:nvSpPr>
          <p:spPr>
            <a:xfrm>
              <a:off x="4891164" y="3471375"/>
              <a:ext cx="659800" cy="653100"/>
            </a:xfrm>
            <a:custGeom>
              <a:avLst/>
              <a:gdLst/>
              <a:ahLst/>
              <a:cxnLst/>
              <a:rect l="l" t="t" r="r" b="b"/>
              <a:pathLst>
                <a:path w="26392" h="26124" extrusionOk="0">
                  <a:moveTo>
                    <a:pt x="1" y="0"/>
                  </a:moveTo>
                  <a:lnTo>
                    <a:pt x="1" y="23768"/>
                  </a:lnTo>
                  <a:cubicBezTo>
                    <a:pt x="1" y="25080"/>
                    <a:pt x="1045" y="26124"/>
                    <a:pt x="2383" y="26124"/>
                  </a:cubicBezTo>
                  <a:lnTo>
                    <a:pt x="20129" y="26124"/>
                  </a:lnTo>
                  <a:cubicBezTo>
                    <a:pt x="21440" y="26124"/>
                    <a:pt x="22511" y="25080"/>
                    <a:pt x="22511" y="23768"/>
                  </a:cubicBezTo>
                  <a:lnTo>
                    <a:pt x="22511" y="4470"/>
                  </a:lnTo>
                  <a:lnTo>
                    <a:pt x="2639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29"/>
            <p:cNvSpPr/>
            <p:nvPr/>
          </p:nvSpPr>
          <p:spPr>
            <a:xfrm>
              <a:off x="4934400" y="3746400"/>
              <a:ext cx="479125" cy="331900"/>
            </a:xfrm>
            <a:custGeom>
              <a:avLst/>
              <a:gdLst/>
              <a:ahLst/>
              <a:cxnLst/>
              <a:rect l="l" t="t" r="r" b="b"/>
              <a:pathLst>
                <a:path w="19165" h="13276" extrusionOk="0">
                  <a:moveTo>
                    <a:pt x="0" y="0"/>
                  </a:moveTo>
                  <a:lnTo>
                    <a:pt x="0" y="10894"/>
                  </a:lnTo>
                  <a:cubicBezTo>
                    <a:pt x="0" y="12205"/>
                    <a:pt x="1071" y="13276"/>
                    <a:pt x="2382" y="13276"/>
                  </a:cubicBezTo>
                  <a:lnTo>
                    <a:pt x="16782" y="13276"/>
                  </a:lnTo>
                  <a:cubicBezTo>
                    <a:pt x="18094" y="13276"/>
                    <a:pt x="19137" y="12205"/>
                    <a:pt x="19164" y="10894"/>
                  </a:cubicBezTo>
                  <a:lnTo>
                    <a:pt x="1916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29"/>
            <p:cNvSpPr/>
            <p:nvPr/>
          </p:nvSpPr>
          <p:spPr>
            <a:xfrm>
              <a:off x="7849175" y="3148625"/>
              <a:ext cx="651100" cy="973950"/>
            </a:xfrm>
            <a:custGeom>
              <a:avLst/>
              <a:gdLst/>
              <a:ahLst/>
              <a:cxnLst/>
              <a:rect l="l" t="t" r="r" b="b"/>
              <a:pathLst>
                <a:path w="26044" h="38958" extrusionOk="0">
                  <a:moveTo>
                    <a:pt x="8583" y="0"/>
                  </a:moveTo>
                  <a:cubicBezTo>
                    <a:pt x="7062" y="0"/>
                    <a:pt x="7069" y="2372"/>
                    <a:pt x="8606" y="2372"/>
                  </a:cubicBezTo>
                  <a:cubicBezTo>
                    <a:pt x="8654" y="2372"/>
                    <a:pt x="8702" y="2369"/>
                    <a:pt x="8753" y="2365"/>
                  </a:cubicBezTo>
                  <a:lnTo>
                    <a:pt x="8833" y="2365"/>
                  </a:lnTo>
                  <a:lnTo>
                    <a:pt x="8833" y="14382"/>
                  </a:lnTo>
                  <a:cubicBezTo>
                    <a:pt x="3560" y="16149"/>
                    <a:pt x="0" y="21101"/>
                    <a:pt x="0" y="26695"/>
                  </a:cubicBezTo>
                  <a:cubicBezTo>
                    <a:pt x="0" y="31780"/>
                    <a:pt x="3426" y="36009"/>
                    <a:pt x="7361" y="38686"/>
                  </a:cubicBezTo>
                  <a:cubicBezTo>
                    <a:pt x="7569" y="38811"/>
                    <a:pt x="10263" y="38957"/>
                    <a:pt x="13043" y="38957"/>
                  </a:cubicBezTo>
                  <a:cubicBezTo>
                    <a:pt x="15621" y="38957"/>
                    <a:pt x="18273" y="38831"/>
                    <a:pt x="19084" y="38445"/>
                  </a:cubicBezTo>
                  <a:cubicBezTo>
                    <a:pt x="23474" y="36357"/>
                    <a:pt x="26043" y="31860"/>
                    <a:pt x="26043" y="26695"/>
                  </a:cubicBezTo>
                  <a:cubicBezTo>
                    <a:pt x="26043" y="21127"/>
                    <a:pt x="22483" y="16176"/>
                    <a:pt x="17210" y="14382"/>
                  </a:cubicBezTo>
                  <a:lnTo>
                    <a:pt x="17210" y="2365"/>
                  </a:lnTo>
                  <a:lnTo>
                    <a:pt x="17318" y="2365"/>
                  </a:lnTo>
                  <a:cubicBezTo>
                    <a:pt x="17350" y="2367"/>
                    <a:pt x="17382" y="2368"/>
                    <a:pt x="17413" y="2368"/>
                  </a:cubicBezTo>
                  <a:cubicBezTo>
                    <a:pt x="18067" y="2368"/>
                    <a:pt x="18602" y="1851"/>
                    <a:pt x="18602" y="1187"/>
                  </a:cubicBezTo>
                  <a:cubicBezTo>
                    <a:pt x="18602" y="536"/>
                    <a:pt x="18087" y="2"/>
                    <a:pt x="17450" y="2"/>
                  </a:cubicBezTo>
                  <a:cubicBezTo>
                    <a:pt x="17406" y="2"/>
                    <a:pt x="17362" y="4"/>
                    <a:pt x="17318" y="9"/>
                  </a:cubicBezTo>
                  <a:lnTo>
                    <a:pt x="8753" y="9"/>
                  </a:lnTo>
                  <a:cubicBezTo>
                    <a:pt x="8694" y="3"/>
                    <a:pt x="8638" y="0"/>
                    <a:pt x="85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29"/>
            <p:cNvSpPr/>
            <p:nvPr/>
          </p:nvSpPr>
          <p:spPr>
            <a:xfrm>
              <a:off x="7925450" y="3846100"/>
              <a:ext cx="507225" cy="229525"/>
            </a:xfrm>
            <a:custGeom>
              <a:avLst/>
              <a:gdLst/>
              <a:ahLst/>
              <a:cxnLst/>
              <a:rect l="l" t="t" r="r" b="b"/>
              <a:pathLst>
                <a:path w="20289" h="9181" extrusionOk="0">
                  <a:moveTo>
                    <a:pt x="0" y="0"/>
                  </a:moveTo>
                  <a:cubicBezTo>
                    <a:pt x="0" y="5059"/>
                    <a:pt x="4524" y="9181"/>
                    <a:pt x="10145" y="9181"/>
                  </a:cubicBezTo>
                  <a:cubicBezTo>
                    <a:pt x="15739" y="9181"/>
                    <a:pt x="20289" y="5059"/>
                    <a:pt x="202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9"/>
            <p:cNvSpPr/>
            <p:nvPr/>
          </p:nvSpPr>
          <p:spPr>
            <a:xfrm>
              <a:off x="4823975" y="3726325"/>
              <a:ext cx="63600" cy="182700"/>
            </a:xfrm>
            <a:custGeom>
              <a:avLst/>
              <a:gdLst/>
              <a:ahLst/>
              <a:cxnLst/>
              <a:rect l="l" t="t" r="r" b="b"/>
              <a:pathLst>
                <a:path w="2544" h="7308" extrusionOk="0">
                  <a:moveTo>
                    <a:pt x="1" y="0"/>
                  </a:moveTo>
                  <a:lnTo>
                    <a:pt x="1" y="7307"/>
                  </a:lnTo>
                  <a:lnTo>
                    <a:pt x="2543" y="7307"/>
                  </a:lnTo>
                  <a:lnTo>
                    <a:pt x="25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29"/>
            <p:cNvSpPr/>
            <p:nvPr/>
          </p:nvSpPr>
          <p:spPr>
            <a:xfrm>
              <a:off x="5360475" y="2946025"/>
              <a:ext cx="832375" cy="1175350"/>
            </a:xfrm>
            <a:custGeom>
              <a:avLst/>
              <a:gdLst/>
              <a:ahLst/>
              <a:cxnLst/>
              <a:rect l="l" t="t" r="r" b="b"/>
              <a:pathLst>
                <a:path w="33295" h="47014" extrusionOk="0">
                  <a:moveTo>
                    <a:pt x="22646" y="1"/>
                  </a:moveTo>
                  <a:cubicBezTo>
                    <a:pt x="22612" y="1"/>
                    <a:pt x="22578" y="2"/>
                    <a:pt x="22543" y="3"/>
                  </a:cubicBezTo>
                  <a:lnTo>
                    <a:pt x="11757" y="3"/>
                  </a:lnTo>
                  <a:cubicBezTo>
                    <a:pt x="9401" y="30"/>
                    <a:pt x="9268" y="3483"/>
                    <a:pt x="11623" y="3697"/>
                  </a:cubicBezTo>
                  <a:lnTo>
                    <a:pt x="11703" y="13975"/>
                  </a:lnTo>
                  <a:cubicBezTo>
                    <a:pt x="11703" y="13975"/>
                    <a:pt x="4825" y="32738"/>
                    <a:pt x="2148" y="40312"/>
                  </a:cubicBezTo>
                  <a:cubicBezTo>
                    <a:pt x="1" y="46411"/>
                    <a:pt x="4072" y="47014"/>
                    <a:pt x="5767" y="47014"/>
                  </a:cubicBezTo>
                  <a:cubicBezTo>
                    <a:pt x="6184" y="47014"/>
                    <a:pt x="6457" y="46977"/>
                    <a:pt x="6457" y="46977"/>
                  </a:cubicBezTo>
                  <a:lnTo>
                    <a:pt x="26612" y="46977"/>
                  </a:lnTo>
                  <a:cubicBezTo>
                    <a:pt x="26624" y="46977"/>
                    <a:pt x="26636" y="46977"/>
                    <a:pt x="26648" y="46977"/>
                  </a:cubicBezTo>
                  <a:cubicBezTo>
                    <a:pt x="33295" y="46977"/>
                    <a:pt x="30921" y="39616"/>
                    <a:pt x="30921" y="39616"/>
                  </a:cubicBezTo>
                  <a:lnTo>
                    <a:pt x="22811" y="14189"/>
                  </a:lnTo>
                  <a:lnTo>
                    <a:pt x="22811" y="3697"/>
                  </a:lnTo>
                  <a:cubicBezTo>
                    <a:pt x="23828" y="3617"/>
                    <a:pt x="24604" y="2733"/>
                    <a:pt x="24524" y="1716"/>
                  </a:cubicBezTo>
                  <a:cubicBezTo>
                    <a:pt x="24446" y="734"/>
                    <a:pt x="23619" y="1"/>
                    <a:pt x="2264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29"/>
            <p:cNvSpPr/>
            <p:nvPr/>
          </p:nvSpPr>
          <p:spPr>
            <a:xfrm>
              <a:off x="5675186" y="2871211"/>
              <a:ext cx="233550" cy="71625"/>
            </a:xfrm>
            <a:custGeom>
              <a:avLst/>
              <a:gdLst/>
              <a:ahLst/>
              <a:cxnLst/>
              <a:rect l="l" t="t" r="r" b="b"/>
              <a:pathLst>
                <a:path w="9342" h="2865" extrusionOk="0">
                  <a:moveTo>
                    <a:pt x="1" y="1"/>
                  </a:moveTo>
                  <a:lnTo>
                    <a:pt x="1" y="1125"/>
                  </a:lnTo>
                  <a:lnTo>
                    <a:pt x="1687" y="1125"/>
                  </a:lnTo>
                  <a:lnTo>
                    <a:pt x="1687" y="2864"/>
                  </a:lnTo>
                  <a:lnTo>
                    <a:pt x="7655" y="2864"/>
                  </a:lnTo>
                  <a:lnTo>
                    <a:pt x="7655" y="1125"/>
                  </a:lnTo>
                  <a:lnTo>
                    <a:pt x="9342" y="1125"/>
                  </a:lnTo>
                  <a:lnTo>
                    <a:pt x="9342" y="1"/>
                  </a:lnTo>
                  <a:close/>
                </a:path>
              </a:pathLst>
            </a:custGeom>
            <a:solidFill>
              <a:srgbClr val="DDA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29"/>
            <p:cNvSpPr/>
            <p:nvPr/>
          </p:nvSpPr>
          <p:spPr>
            <a:xfrm>
              <a:off x="5582775" y="3425875"/>
              <a:ext cx="424275" cy="368050"/>
            </a:xfrm>
            <a:custGeom>
              <a:avLst/>
              <a:gdLst/>
              <a:ahLst/>
              <a:cxnLst/>
              <a:rect l="l" t="t" r="r" b="b"/>
              <a:pathLst>
                <a:path w="16971" h="14722" extrusionOk="0">
                  <a:moveTo>
                    <a:pt x="4685" y="0"/>
                  </a:moveTo>
                  <a:lnTo>
                    <a:pt x="1" y="14721"/>
                  </a:lnTo>
                  <a:lnTo>
                    <a:pt x="16970" y="14721"/>
                  </a:lnTo>
                  <a:cubicBezTo>
                    <a:pt x="14883" y="8271"/>
                    <a:pt x="12099" y="107"/>
                    <a:pt x="12099" y="107"/>
                  </a:cubicBezTo>
                  <a:lnTo>
                    <a:pt x="468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29"/>
            <p:cNvSpPr/>
            <p:nvPr/>
          </p:nvSpPr>
          <p:spPr>
            <a:xfrm>
              <a:off x="5494450" y="3794575"/>
              <a:ext cx="593550" cy="280375"/>
            </a:xfrm>
            <a:custGeom>
              <a:avLst/>
              <a:gdLst/>
              <a:ahLst/>
              <a:cxnLst/>
              <a:rect l="l" t="t" r="r" b="b"/>
              <a:pathLst>
                <a:path w="23742" h="11215" extrusionOk="0">
                  <a:moveTo>
                    <a:pt x="3534" y="0"/>
                  </a:moveTo>
                  <a:lnTo>
                    <a:pt x="1232" y="7227"/>
                  </a:lnTo>
                  <a:cubicBezTo>
                    <a:pt x="1232" y="7227"/>
                    <a:pt x="1" y="11215"/>
                    <a:pt x="4016" y="11215"/>
                  </a:cubicBezTo>
                  <a:lnTo>
                    <a:pt x="20985" y="11215"/>
                  </a:lnTo>
                  <a:cubicBezTo>
                    <a:pt x="20985" y="11215"/>
                    <a:pt x="23742" y="11108"/>
                    <a:pt x="22618" y="6825"/>
                  </a:cubicBezTo>
                  <a:cubicBezTo>
                    <a:pt x="22270" y="5487"/>
                    <a:pt x="21467" y="2891"/>
                    <a:pt x="2050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29"/>
            <p:cNvSpPr/>
            <p:nvPr/>
          </p:nvSpPr>
          <p:spPr>
            <a:xfrm>
              <a:off x="8966150" y="3204375"/>
              <a:ext cx="650250" cy="918125"/>
            </a:xfrm>
            <a:custGeom>
              <a:avLst/>
              <a:gdLst/>
              <a:ahLst/>
              <a:cxnLst/>
              <a:rect l="l" t="t" r="r" b="b"/>
              <a:pathLst>
                <a:path w="26010" h="36725" extrusionOk="0">
                  <a:moveTo>
                    <a:pt x="9200" y="1"/>
                  </a:moveTo>
                  <a:cubicBezTo>
                    <a:pt x="7380" y="28"/>
                    <a:pt x="7273" y="2704"/>
                    <a:pt x="9067" y="2865"/>
                  </a:cubicBezTo>
                  <a:lnTo>
                    <a:pt x="9147" y="10894"/>
                  </a:lnTo>
                  <a:cubicBezTo>
                    <a:pt x="9147" y="10894"/>
                    <a:pt x="3767" y="25562"/>
                    <a:pt x="1679" y="31477"/>
                  </a:cubicBezTo>
                  <a:cubicBezTo>
                    <a:pt x="0" y="36257"/>
                    <a:pt x="3204" y="36724"/>
                    <a:pt x="4522" y="36724"/>
                  </a:cubicBezTo>
                  <a:cubicBezTo>
                    <a:pt x="4843" y="36724"/>
                    <a:pt x="5052" y="36697"/>
                    <a:pt x="5052" y="36697"/>
                  </a:cubicBezTo>
                  <a:lnTo>
                    <a:pt x="20790" y="36697"/>
                  </a:lnTo>
                  <a:cubicBezTo>
                    <a:pt x="26009" y="36670"/>
                    <a:pt x="24162" y="30915"/>
                    <a:pt x="24162" y="30915"/>
                  </a:cubicBezTo>
                  <a:lnTo>
                    <a:pt x="17792" y="11055"/>
                  </a:lnTo>
                  <a:lnTo>
                    <a:pt x="17792" y="2865"/>
                  </a:lnTo>
                  <a:cubicBezTo>
                    <a:pt x="19585" y="2624"/>
                    <a:pt x="19398" y="1"/>
                    <a:pt x="1760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9"/>
            <p:cNvSpPr/>
            <p:nvPr/>
          </p:nvSpPr>
          <p:spPr>
            <a:xfrm>
              <a:off x="9063000" y="3566400"/>
              <a:ext cx="463725" cy="505875"/>
            </a:xfrm>
            <a:custGeom>
              <a:avLst/>
              <a:gdLst/>
              <a:ahLst/>
              <a:cxnLst/>
              <a:rect l="l" t="t" r="r" b="b"/>
              <a:pathLst>
                <a:path w="18549" h="20235" extrusionOk="0">
                  <a:moveTo>
                    <a:pt x="6424" y="0"/>
                  </a:moveTo>
                  <a:lnTo>
                    <a:pt x="2757" y="11483"/>
                  </a:lnTo>
                  <a:lnTo>
                    <a:pt x="964" y="17130"/>
                  </a:lnTo>
                  <a:cubicBezTo>
                    <a:pt x="964" y="17130"/>
                    <a:pt x="0" y="20235"/>
                    <a:pt x="3132" y="20235"/>
                  </a:cubicBezTo>
                  <a:lnTo>
                    <a:pt x="16381" y="20235"/>
                  </a:lnTo>
                  <a:cubicBezTo>
                    <a:pt x="16381" y="20235"/>
                    <a:pt x="18549" y="20181"/>
                    <a:pt x="17665" y="16809"/>
                  </a:cubicBezTo>
                  <a:cubicBezTo>
                    <a:pt x="17371" y="15765"/>
                    <a:pt x="16755" y="13758"/>
                    <a:pt x="16006" y="11483"/>
                  </a:cubicBezTo>
                  <a:cubicBezTo>
                    <a:pt x="14373" y="6424"/>
                    <a:pt x="12205" y="80"/>
                    <a:pt x="12205" y="80"/>
                  </a:cubicBezTo>
                  <a:lnTo>
                    <a:pt x="6424"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9"/>
            <p:cNvSpPr/>
            <p:nvPr/>
          </p:nvSpPr>
          <p:spPr>
            <a:xfrm>
              <a:off x="9297850" y="3567050"/>
              <a:ext cx="228875" cy="505225"/>
            </a:xfrm>
            <a:custGeom>
              <a:avLst/>
              <a:gdLst/>
              <a:ahLst/>
              <a:cxnLst/>
              <a:rect l="l" t="t" r="r" b="b"/>
              <a:pathLst>
                <a:path w="9155" h="20209" extrusionOk="0">
                  <a:moveTo>
                    <a:pt x="8271" y="16783"/>
                  </a:moveTo>
                  <a:cubicBezTo>
                    <a:pt x="7977" y="15739"/>
                    <a:pt x="7361" y="13732"/>
                    <a:pt x="6612" y="11457"/>
                  </a:cubicBezTo>
                  <a:cubicBezTo>
                    <a:pt x="4979" y="6398"/>
                    <a:pt x="2811" y="54"/>
                    <a:pt x="2811" y="54"/>
                  </a:cubicBezTo>
                  <a:lnTo>
                    <a:pt x="1" y="1"/>
                  </a:lnTo>
                  <a:lnTo>
                    <a:pt x="1" y="20209"/>
                  </a:lnTo>
                  <a:lnTo>
                    <a:pt x="6987" y="20209"/>
                  </a:lnTo>
                  <a:cubicBezTo>
                    <a:pt x="6987" y="20209"/>
                    <a:pt x="9155" y="20155"/>
                    <a:pt x="8271" y="1678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29"/>
            <p:cNvSpPr/>
            <p:nvPr/>
          </p:nvSpPr>
          <p:spPr>
            <a:xfrm>
              <a:off x="7748125" y="3286025"/>
              <a:ext cx="157275" cy="48200"/>
            </a:xfrm>
            <a:custGeom>
              <a:avLst/>
              <a:gdLst/>
              <a:ahLst/>
              <a:cxnLst/>
              <a:rect l="l" t="t" r="r" b="b"/>
              <a:pathLst>
                <a:path w="6291" h="1928" extrusionOk="0">
                  <a:moveTo>
                    <a:pt x="1" y="0"/>
                  </a:moveTo>
                  <a:lnTo>
                    <a:pt x="1" y="776"/>
                  </a:lnTo>
                  <a:lnTo>
                    <a:pt x="1151" y="776"/>
                  </a:lnTo>
                  <a:lnTo>
                    <a:pt x="1151" y="1927"/>
                  </a:lnTo>
                  <a:lnTo>
                    <a:pt x="5166" y="1927"/>
                  </a:lnTo>
                  <a:lnTo>
                    <a:pt x="5166" y="776"/>
                  </a:lnTo>
                  <a:lnTo>
                    <a:pt x="6290" y="776"/>
                  </a:lnTo>
                  <a:lnTo>
                    <a:pt x="6290"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29"/>
            <p:cNvSpPr/>
            <p:nvPr/>
          </p:nvSpPr>
          <p:spPr>
            <a:xfrm>
              <a:off x="7546050" y="3331525"/>
              <a:ext cx="560100" cy="790850"/>
            </a:xfrm>
            <a:custGeom>
              <a:avLst/>
              <a:gdLst/>
              <a:ahLst/>
              <a:cxnLst/>
              <a:rect l="l" t="t" r="r" b="b"/>
              <a:pathLst>
                <a:path w="22404" h="31634" extrusionOk="0">
                  <a:moveTo>
                    <a:pt x="15203" y="0"/>
                  </a:moveTo>
                  <a:cubicBezTo>
                    <a:pt x="15194" y="0"/>
                    <a:pt x="15185" y="0"/>
                    <a:pt x="15176" y="0"/>
                  </a:cubicBezTo>
                  <a:lnTo>
                    <a:pt x="7923" y="0"/>
                  </a:lnTo>
                  <a:cubicBezTo>
                    <a:pt x="6317" y="0"/>
                    <a:pt x="6210" y="2356"/>
                    <a:pt x="7816" y="2463"/>
                  </a:cubicBezTo>
                  <a:lnTo>
                    <a:pt x="7869" y="9395"/>
                  </a:lnTo>
                  <a:cubicBezTo>
                    <a:pt x="7869" y="9395"/>
                    <a:pt x="3239" y="22002"/>
                    <a:pt x="1446" y="27114"/>
                  </a:cubicBezTo>
                  <a:cubicBezTo>
                    <a:pt x="0" y="31234"/>
                    <a:pt x="2780" y="31634"/>
                    <a:pt x="3913" y="31634"/>
                  </a:cubicBezTo>
                  <a:cubicBezTo>
                    <a:pt x="4186" y="31634"/>
                    <a:pt x="4363" y="31611"/>
                    <a:pt x="4363" y="31611"/>
                  </a:cubicBezTo>
                  <a:lnTo>
                    <a:pt x="17907" y="31611"/>
                  </a:lnTo>
                  <a:cubicBezTo>
                    <a:pt x="22403" y="31584"/>
                    <a:pt x="20797" y="26632"/>
                    <a:pt x="20797" y="26632"/>
                  </a:cubicBezTo>
                  <a:lnTo>
                    <a:pt x="15337" y="9529"/>
                  </a:lnTo>
                  <a:lnTo>
                    <a:pt x="15337" y="2463"/>
                  </a:lnTo>
                  <a:cubicBezTo>
                    <a:pt x="16880" y="2277"/>
                    <a:pt x="16731" y="0"/>
                    <a:pt x="15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29"/>
            <p:cNvSpPr/>
            <p:nvPr/>
          </p:nvSpPr>
          <p:spPr>
            <a:xfrm>
              <a:off x="7636375" y="3654050"/>
              <a:ext cx="399500" cy="436300"/>
            </a:xfrm>
            <a:custGeom>
              <a:avLst/>
              <a:gdLst/>
              <a:ahLst/>
              <a:cxnLst/>
              <a:rect l="l" t="t" r="r" b="b"/>
              <a:pathLst>
                <a:path w="15980" h="17452" extrusionOk="0">
                  <a:moveTo>
                    <a:pt x="5541" y="0"/>
                  </a:moveTo>
                  <a:lnTo>
                    <a:pt x="2383" y="9904"/>
                  </a:lnTo>
                  <a:lnTo>
                    <a:pt x="830" y="14775"/>
                  </a:lnTo>
                  <a:cubicBezTo>
                    <a:pt x="830" y="14775"/>
                    <a:pt x="1" y="17452"/>
                    <a:pt x="2704" y="17452"/>
                  </a:cubicBezTo>
                  <a:lnTo>
                    <a:pt x="14106" y="17452"/>
                  </a:lnTo>
                  <a:cubicBezTo>
                    <a:pt x="14106" y="17452"/>
                    <a:pt x="15980" y="17371"/>
                    <a:pt x="15204" y="14481"/>
                  </a:cubicBezTo>
                  <a:cubicBezTo>
                    <a:pt x="14963" y="13597"/>
                    <a:pt x="14427" y="11858"/>
                    <a:pt x="13785" y="9904"/>
                  </a:cubicBezTo>
                  <a:cubicBezTo>
                    <a:pt x="12393" y="5541"/>
                    <a:pt x="10520" y="81"/>
                    <a:pt x="10520" y="81"/>
                  </a:cubicBezTo>
                  <a:lnTo>
                    <a:pt x="5541"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29"/>
            <p:cNvSpPr/>
            <p:nvPr/>
          </p:nvSpPr>
          <p:spPr>
            <a:xfrm>
              <a:off x="3750675" y="4122450"/>
              <a:ext cx="7041400" cy="25"/>
            </a:xfrm>
            <a:custGeom>
              <a:avLst/>
              <a:gdLst/>
              <a:ahLst/>
              <a:cxnLst/>
              <a:rect l="l" t="t" r="r" b="b"/>
              <a:pathLst>
                <a:path w="281656" h="1" extrusionOk="0">
                  <a:moveTo>
                    <a:pt x="1" y="0"/>
                  </a:moveTo>
                  <a:lnTo>
                    <a:pt x="281655" y="0"/>
                  </a:lnTo>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54"/>
        <p:cNvGrpSpPr/>
        <p:nvPr/>
      </p:nvGrpSpPr>
      <p:grpSpPr>
        <a:xfrm>
          <a:off x="0" y="0"/>
          <a:ext cx="0" cy="0"/>
          <a:chOff x="0" y="0"/>
          <a:chExt cx="0" cy="0"/>
        </a:xfrm>
      </p:grpSpPr>
      <p:sp>
        <p:nvSpPr>
          <p:cNvPr id="255" name="Google Shape;255;p30"/>
          <p:cNvSpPr txBox="1">
            <a:spLocks noGrp="1"/>
          </p:cNvSpPr>
          <p:nvPr>
            <p:ph type="ctrTitle"/>
          </p:nvPr>
        </p:nvSpPr>
        <p:spPr>
          <a:xfrm flipH="1">
            <a:off x="612075" y="1881706"/>
            <a:ext cx="4182900" cy="1123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Ribonucleotide reductase (RNR)</a:t>
            </a:r>
            <a:endParaRPr/>
          </a:p>
        </p:txBody>
      </p:sp>
      <p:sp>
        <p:nvSpPr>
          <p:cNvPr id="256" name="Google Shape;256;p30"/>
          <p:cNvSpPr txBox="1">
            <a:spLocks noGrp="1"/>
          </p:cNvSpPr>
          <p:nvPr>
            <p:ph type="title" idx="2"/>
          </p:nvPr>
        </p:nvSpPr>
        <p:spPr>
          <a:xfrm flipH="1">
            <a:off x="4880701" y="2478400"/>
            <a:ext cx="13119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60"/>
        <p:cNvGrpSpPr/>
        <p:nvPr/>
      </p:nvGrpSpPr>
      <p:grpSpPr>
        <a:xfrm>
          <a:off x="0" y="0"/>
          <a:ext cx="0" cy="0"/>
          <a:chOff x="0" y="0"/>
          <a:chExt cx="0" cy="0"/>
        </a:xfrm>
      </p:grpSpPr>
      <p:sp>
        <p:nvSpPr>
          <p:cNvPr id="261" name="Google Shape;261;p31"/>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RNR</a:t>
            </a:r>
            <a:endParaRPr sz="3600">
              <a:solidFill>
                <a:schemeClr val="accent2"/>
              </a:solidFill>
            </a:endParaRPr>
          </a:p>
        </p:txBody>
      </p:sp>
      <p:sp>
        <p:nvSpPr>
          <p:cNvPr id="262" name="Google Shape;262;p31"/>
          <p:cNvSpPr txBox="1">
            <a:spLocks noGrp="1"/>
          </p:cNvSpPr>
          <p:nvPr>
            <p:ph type="subTitle" idx="4294967295"/>
          </p:nvPr>
        </p:nvSpPr>
        <p:spPr>
          <a:xfrm>
            <a:off x="2042842" y="1157860"/>
            <a:ext cx="2158200" cy="899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000000"/>
                </a:solidFill>
                <a:latin typeface="Arial"/>
                <a:ea typeface="Arial"/>
                <a:cs typeface="Arial"/>
                <a:sym typeface="Arial"/>
              </a:rPr>
              <a:t>Key Enzyme </a:t>
            </a:r>
            <a:endParaRPr sz="1400"/>
          </a:p>
          <a:p>
            <a:pPr marL="0" lvl="0" indent="0" algn="l" rtl="0">
              <a:lnSpc>
                <a:spcPct val="100000"/>
              </a:lnSpc>
              <a:spcBef>
                <a:spcPts val="0"/>
              </a:spcBef>
              <a:spcAft>
                <a:spcPts val="1600"/>
              </a:spcAft>
              <a:buNone/>
            </a:pPr>
            <a:endParaRPr sz="1400"/>
          </a:p>
        </p:txBody>
      </p:sp>
      <p:sp>
        <p:nvSpPr>
          <p:cNvPr id="263" name="Google Shape;263;p31"/>
          <p:cNvSpPr txBox="1">
            <a:spLocks noGrp="1"/>
          </p:cNvSpPr>
          <p:nvPr>
            <p:ph type="subTitle" idx="4294967295"/>
          </p:nvPr>
        </p:nvSpPr>
        <p:spPr>
          <a:xfrm>
            <a:off x="2061300" y="2396200"/>
            <a:ext cx="2273700" cy="1044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700">
              <a:solidFill>
                <a:srgbClr val="000000"/>
              </a:solidFill>
              <a:latin typeface="Arial"/>
              <a:ea typeface="Arial"/>
              <a:cs typeface="Arial"/>
              <a:sym typeface="Arial"/>
            </a:endParaRPr>
          </a:p>
          <a:p>
            <a:pPr marL="0" lvl="0" indent="0" algn="l" rtl="0">
              <a:spcBef>
                <a:spcPts val="0"/>
              </a:spcBef>
              <a:spcAft>
                <a:spcPts val="0"/>
              </a:spcAft>
              <a:buNone/>
            </a:pPr>
            <a:r>
              <a:rPr lang="en" sz="1700">
                <a:solidFill>
                  <a:srgbClr val="000000"/>
                </a:solidFill>
                <a:latin typeface="Arial"/>
                <a:ea typeface="Arial"/>
                <a:cs typeface="Arial"/>
                <a:sym typeface="Arial"/>
              </a:rPr>
              <a:t>Convert</a:t>
            </a:r>
            <a:endParaRPr sz="1700">
              <a:solidFill>
                <a:srgbClr val="000000"/>
              </a:solidFill>
              <a:latin typeface="Arial"/>
              <a:ea typeface="Arial"/>
              <a:cs typeface="Arial"/>
              <a:sym typeface="Arial"/>
            </a:endParaRPr>
          </a:p>
        </p:txBody>
      </p:sp>
      <p:sp>
        <p:nvSpPr>
          <p:cNvPr id="264" name="Google Shape;264;p31"/>
          <p:cNvSpPr txBox="1">
            <a:spLocks noGrp="1"/>
          </p:cNvSpPr>
          <p:nvPr>
            <p:ph type="subTitle" idx="4294967295"/>
          </p:nvPr>
        </p:nvSpPr>
        <p:spPr>
          <a:xfrm>
            <a:off x="2015273" y="4190485"/>
            <a:ext cx="2158200" cy="72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000000"/>
                </a:solidFill>
                <a:latin typeface="Arial"/>
                <a:ea typeface="Arial"/>
                <a:cs typeface="Arial"/>
                <a:sym typeface="Arial"/>
              </a:rPr>
              <a:t>Building Blocks</a:t>
            </a:r>
            <a:endParaRPr sz="1400"/>
          </a:p>
        </p:txBody>
      </p:sp>
      <p:sp>
        <p:nvSpPr>
          <p:cNvPr id="265" name="Google Shape;265;p31"/>
          <p:cNvSpPr/>
          <p:nvPr/>
        </p:nvSpPr>
        <p:spPr>
          <a:xfrm rot="10800000">
            <a:off x="-914207" y="948316"/>
            <a:ext cx="2680807" cy="860958"/>
          </a:xfrm>
          <a:custGeom>
            <a:avLst/>
            <a:gdLst/>
            <a:ahLst/>
            <a:cxnLst/>
            <a:rect l="l" t="t" r="r" b="b"/>
            <a:pathLst>
              <a:path w="89019" h="28589" extrusionOk="0">
                <a:moveTo>
                  <a:pt x="74558" y="1"/>
                </a:moveTo>
                <a:cubicBezTo>
                  <a:pt x="67992" y="1"/>
                  <a:pt x="62168" y="4518"/>
                  <a:pt x="60655" y="11043"/>
                </a:cubicBezTo>
                <a:cubicBezTo>
                  <a:pt x="59369" y="11170"/>
                  <a:pt x="58069" y="11297"/>
                  <a:pt x="56783" y="11424"/>
                </a:cubicBezTo>
                <a:cubicBezTo>
                  <a:pt x="54833" y="11594"/>
                  <a:pt x="52967" y="11764"/>
                  <a:pt x="51258" y="11891"/>
                </a:cubicBezTo>
                <a:cubicBezTo>
                  <a:pt x="48784" y="12089"/>
                  <a:pt x="46665" y="12216"/>
                  <a:pt x="45336" y="12216"/>
                </a:cubicBezTo>
                <a:cubicBezTo>
                  <a:pt x="43315" y="12216"/>
                  <a:pt x="41309" y="11976"/>
                  <a:pt x="39344" y="11509"/>
                </a:cubicBezTo>
                <a:cubicBezTo>
                  <a:pt x="36504" y="10817"/>
                  <a:pt x="34101" y="9672"/>
                  <a:pt x="31939" y="8400"/>
                </a:cubicBezTo>
                <a:cubicBezTo>
                  <a:pt x="29014" y="6676"/>
                  <a:pt x="26526" y="4712"/>
                  <a:pt x="23983" y="3270"/>
                </a:cubicBezTo>
                <a:cubicBezTo>
                  <a:pt x="21387" y="1140"/>
                  <a:pt x="18178" y="26"/>
                  <a:pt x="14925" y="26"/>
                </a:cubicBezTo>
                <a:cubicBezTo>
                  <a:pt x="13238" y="26"/>
                  <a:pt x="11539" y="325"/>
                  <a:pt x="9907" y="939"/>
                </a:cubicBezTo>
                <a:cubicBezTo>
                  <a:pt x="5131" y="2719"/>
                  <a:pt x="1682" y="6916"/>
                  <a:pt x="834" y="11947"/>
                </a:cubicBezTo>
                <a:cubicBezTo>
                  <a:pt x="1" y="16978"/>
                  <a:pt x="1894" y="22080"/>
                  <a:pt x="5823" y="25316"/>
                </a:cubicBezTo>
                <a:cubicBezTo>
                  <a:pt x="8430" y="27465"/>
                  <a:pt x="11655" y="28589"/>
                  <a:pt x="14921" y="28589"/>
                </a:cubicBezTo>
                <a:cubicBezTo>
                  <a:pt x="16595" y="28589"/>
                  <a:pt x="18280" y="28294"/>
                  <a:pt x="19898" y="27690"/>
                </a:cubicBezTo>
                <a:cubicBezTo>
                  <a:pt x="23954" y="26631"/>
                  <a:pt x="27346" y="23550"/>
                  <a:pt x="31656" y="20964"/>
                </a:cubicBezTo>
                <a:cubicBezTo>
                  <a:pt x="33903" y="19607"/>
                  <a:pt x="36391" y="18406"/>
                  <a:pt x="39344" y="17685"/>
                </a:cubicBezTo>
                <a:cubicBezTo>
                  <a:pt x="41254" y="17218"/>
                  <a:pt x="43204" y="16978"/>
                  <a:pt x="45168" y="16978"/>
                </a:cubicBezTo>
                <a:cubicBezTo>
                  <a:pt x="45224" y="16978"/>
                  <a:pt x="45280" y="16978"/>
                  <a:pt x="45336" y="16978"/>
                </a:cubicBezTo>
                <a:cubicBezTo>
                  <a:pt x="46622" y="16978"/>
                  <a:pt x="48643" y="17091"/>
                  <a:pt x="51031" y="17275"/>
                </a:cubicBezTo>
                <a:cubicBezTo>
                  <a:pt x="52826" y="17402"/>
                  <a:pt x="54833" y="17586"/>
                  <a:pt x="56896" y="17784"/>
                </a:cubicBezTo>
                <a:cubicBezTo>
                  <a:pt x="58196" y="17897"/>
                  <a:pt x="59511" y="18038"/>
                  <a:pt x="60825" y="18165"/>
                </a:cubicBezTo>
                <a:cubicBezTo>
                  <a:pt x="62578" y="24391"/>
                  <a:pt x="68250" y="28572"/>
                  <a:pt x="74543" y="28572"/>
                </a:cubicBezTo>
                <a:cubicBezTo>
                  <a:pt x="75249" y="28572"/>
                  <a:pt x="75964" y="28520"/>
                  <a:pt x="76681" y="28411"/>
                </a:cubicBezTo>
                <a:cubicBezTo>
                  <a:pt x="83804" y="27351"/>
                  <a:pt x="89018" y="21147"/>
                  <a:pt x="88849" y="13954"/>
                </a:cubicBezTo>
                <a:cubicBezTo>
                  <a:pt x="88679" y="6761"/>
                  <a:pt x="83196" y="811"/>
                  <a:pt x="76031" y="76"/>
                </a:cubicBezTo>
                <a:cubicBezTo>
                  <a:pt x="75537" y="26"/>
                  <a:pt x="75046" y="1"/>
                  <a:pt x="74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31"/>
          <p:cNvSpPr/>
          <p:nvPr/>
        </p:nvSpPr>
        <p:spPr>
          <a:xfrm>
            <a:off x="820050" y="781050"/>
            <a:ext cx="1208700" cy="1195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31"/>
          <p:cNvSpPr/>
          <p:nvPr/>
        </p:nvSpPr>
        <p:spPr>
          <a:xfrm>
            <a:off x="969886" y="929250"/>
            <a:ext cx="909000" cy="899100"/>
          </a:xfrm>
          <a:prstGeom prst="ellipse">
            <a:avLst/>
          </a:prstGeom>
          <a:solidFill>
            <a:schemeClr val="accent1"/>
          </a:solidFill>
          <a:ln w="762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lt1"/>
                </a:solidFill>
                <a:latin typeface="Teko Light"/>
                <a:ea typeface="Teko Light"/>
                <a:cs typeface="Teko Light"/>
                <a:sym typeface="Teko Light"/>
              </a:rPr>
              <a:t>01</a:t>
            </a:r>
            <a:endParaRPr/>
          </a:p>
        </p:txBody>
      </p:sp>
      <p:sp>
        <p:nvSpPr>
          <p:cNvPr id="268" name="Google Shape;268;p31"/>
          <p:cNvSpPr/>
          <p:nvPr/>
        </p:nvSpPr>
        <p:spPr>
          <a:xfrm flipH="1">
            <a:off x="-911682" y="2503313"/>
            <a:ext cx="2680807" cy="860958"/>
          </a:xfrm>
          <a:custGeom>
            <a:avLst/>
            <a:gdLst/>
            <a:ahLst/>
            <a:cxnLst/>
            <a:rect l="l" t="t" r="r" b="b"/>
            <a:pathLst>
              <a:path w="89019" h="28589" extrusionOk="0">
                <a:moveTo>
                  <a:pt x="74558" y="1"/>
                </a:moveTo>
                <a:cubicBezTo>
                  <a:pt x="67992" y="1"/>
                  <a:pt x="62168" y="4518"/>
                  <a:pt x="60655" y="11043"/>
                </a:cubicBezTo>
                <a:cubicBezTo>
                  <a:pt x="59369" y="11170"/>
                  <a:pt x="58069" y="11297"/>
                  <a:pt x="56783" y="11424"/>
                </a:cubicBezTo>
                <a:cubicBezTo>
                  <a:pt x="54833" y="11594"/>
                  <a:pt x="52967" y="11764"/>
                  <a:pt x="51258" y="11891"/>
                </a:cubicBezTo>
                <a:cubicBezTo>
                  <a:pt x="48784" y="12089"/>
                  <a:pt x="46665" y="12216"/>
                  <a:pt x="45336" y="12216"/>
                </a:cubicBezTo>
                <a:cubicBezTo>
                  <a:pt x="43315" y="12216"/>
                  <a:pt x="41309" y="11976"/>
                  <a:pt x="39344" y="11509"/>
                </a:cubicBezTo>
                <a:cubicBezTo>
                  <a:pt x="36504" y="10817"/>
                  <a:pt x="34101" y="9672"/>
                  <a:pt x="31939" y="8400"/>
                </a:cubicBezTo>
                <a:cubicBezTo>
                  <a:pt x="29014" y="6676"/>
                  <a:pt x="26526" y="4712"/>
                  <a:pt x="23983" y="3270"/>
                </a:cubicBezTo>
                <a:cubicBezTo>
                  <a:pt x="21387" y="1140"/>
                  <a:pt x="18178" y="26"/>
                  <a:pt x="14925" y="26"/>
                </a:cubicBezTo>
                <a:cubicBezTo>
                  <a:pt x="13238" y="26"/>
                  <a:pt x="11539" y="325"/>
                  <a:pt x="9907" y="939"/>
                </a:cubicBezTo>
                <a:cubicBezTo>
                  <a:pt x="5131" y="2719"/>
                  <a:pt x="1682" y="6916"/>
                  <a:pt x="834" y="11947"/>
                </a:cubicBezTo>
                <a:cubicBezTo>
                  <a:pt x="1" y="16978"/>
                  <a:pt x="1894" y="22080"/>
                  <a:pt x="5823" y="25316"/>
                </a:cubicBezTo>
                <a:cubicBezTo>
                  <a:pt x="8430" y="27465"/>
                  <a:pt x="11655" y="28589"/>
                  <a:pt x="14921" y="28589"/>
                </a:cubicBezTo>
                <a:cubicBezTo>
                  <a:pt x="16595" y="28589"/>
                  <a:pt x="18280" y="28294"/>
                  <a:pt x="19898" y="27690"/>
                </a:cubicBezTo>
                <a:cubicBezTo>
                  <a:pt x="23954" y="26631"/>
                  <a:pt x="27346" y="23550"/>
                  <a:pt x="31656" y="20964"/>
                </a:cubicBezTo>
                <a:cubicBezTo>
                  <a:pt x="33903" y="19607"/>
                  <a:pt x="36391" y="18406"/>
                  <a:pt x="39344" y="17685"/>
                </a:cubicBezTo>
                <a:cubicBezTo>
                  <a:pt x="41254" y="17218"/>
                  <a:pt x="43204" y="16978"/>
                  <a:pt x="45168" y="16978"/>
                </a:cubicBezTo>
                <a:cubicBezTo>
                  <a:pt x="45224" y="16978"/>
                  <a:pt x="45280" y="16978"/>
                  <a:pt x="45336" y="16978"/>
                </a:cubicBezTo>
                <a:cubicBezTo>
                  <a:pt x="46622" y="16978"/>
                  <a:pt x="48643" y="17091"/>
                  <a:pt x="51031" y="17275"/>
                </a:cubicBezTo>
                <a:cubicBezTo>
                  <a:pt x="52826" y="17402"/>
                  <a:pt x="54833" y="17586"/>
                  <a:pt x="56896" y="17784"/>
                </a:cubicBezTo>
                <a:cubicBezTo>
                  <a:pt x="58196" y="17897"/>
                  <a:pt x="59511" y="18038"/>
                  <a:pt x="60825" y="18165"/>
                </a:cubicBezTo>
                <a:cubicBezTo>
                  <a:pt x="62578" y="24391"/>
                  <a:pt x="68250" y="28572"/>
                  <a:pt x="74543" y="28572"/>
                </a:cubicBezTo>
                <a:cubicBezTo>
                  <a:pt x="75249" y="28572"/>
                  <a:pt x="75964" y="28520"/>
                  <a:pt x="76681" y="28411"/>
                </a:cubicBezTo>
                <a:cubicBezTo>
                  <a:pt x="83804" y="27351"/>
                  <a:pt x="89018" y="21147"/>
                  <a:pt x="88849" y="13954"/>
                </a:cubicBezTo>
                <a:cubicBezTo>
                  <a:pt x="88679" y="6761"/>
                  <a:pt x="83196" y="811"/>
                  <a:pt x="76031" y="76"/>
                </a:cubicBezTo>
                <a:cubicBezTo>
                  <a:pt x="75537" y="26"/>
                  <a:pt x="75046" y="1"/>
                  <a:pt x="74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31"/>
          <p:cNvSpPr/>
          <p:nvPr/>
        </p:nvSpPr>
        <p:spPr>
          <a:xfrm rot="10800000" flipH="1">
            <a:off x="822575" y="2336038"/>
            <a:ext cx="1208700" cy="1195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31"/>
          <p:cNvSpPr/>
          <p:nvPr/>
        </p:nvSpPr>
        <p:spPr>
          <a:xfrm flipH="1">
            <a:off x="972411" y="2484238"/>
            <a:ext cx="909000" cy="899100"/>
          </a:xfrm>
          <a:prstGeom prst="ellipse">
            <a:avLst/>
          </a:prstGeom>
          <a:solidFill>
            <a:schemeClr val="accent2"/>
          </a:solidFill>
          <a:ln w="762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lt1"/>
                </a:solidFill>
                <a:latin typeface="Teko Light"/>
                <a:ea typeface="Teko Light"/>
                <a:cs typeface="Teko Light"/>
                <a:sym typeface="Teko Light"/>
              </a:rPr>
              <a:t>02</a:t>
            </a:r>
            <a:endParaRPr/>
          </a:p>
        </p:txBody>
      </p:sp>
      <p:sp>
        <p:nvSpPr>
          <p:cNvPr id="271" name="Google Shape;271;p31"/>
          <p:cNvSpPr/>
          <p:nvPr/>
        </p:nvSpPr>
        <p:spPr>
          <a:xfrm flipH="1">
            <a:off x="-911682" y="3971201"/>
            <a:ext cx="2680807" cy="860958"/>
          </a:xfrm>
          <a:custGeom>
            <a:avLst/>
            <a:gdLst/>
            <a:ahLst/>
            <a:cxnLst/>
            <a:rect l="l" t="t" r="r" b="b"/>
            <a:pathLst>
              <a:path w="89019" h="28589" extrusionOk="0">
                <a:moveTo>
                  <a:pt x="74558" y="1"/>
                </a:moveTo>
                <a:cubicBezTo>
                  <a:pt x="67992" y="1"/>
                  <a:pt x="62168" y="4518"/>
                  <a:pt x="60655" y="11043"/>
                </a:cubicBezTo>
                <a:cubicBezTo>
                  <a:pt x="59369" y="11170"/>
                  <a:pt x="58069" y="11297"/>
                  <a:pt x="56783" y="11424"/>
                </a:cubicBezTo>
                <a:cubicBezTo>
                  <a:pt x="54833" y="11594"/>
                  <a:pt x="52967" y="11764"/>
                  <a:pt x="51258" y="11891"/>
                </a:cubicBezTo>
                <a:cubicBezTo>
                  <a:pt x="48784" y="12089"/>
                  <a:pt x="46665" y="12216"/>
                  <a:pt x="45336" y="12216"/>
                </a:cubicBezTo>
                <a:cubicBezTo>
                  <a:pt x="43315" y="12216"/>
                  <a:pt x="41309" y="11976"/>
                  <a:pt x="39344" y="11509"/>
                </a:cubicBezTo>
                <a:cubicBezTo>
                  <a:pt x="36504" y="10817"/>
                  <a:pt x="34101" y="9672"/>
                  <a:pt x="31939" y="8400"/>
                </a:cubicBezTo>
                <a:cubicBezTo>
                  <a:pt x="29014" y="6676"/>
                  <a:pt x="26526" y="4712"/>
                  <a:pt x="23983" y="3270"/>
                </a:cubicBezTo>
                <a:cubicBezTo>
                  <a:pt x="21387" y="1140"/>
                  <a:pt x="18178" y="26"/>
                  <a:pt x="14925" y="26"/>
                </a:cubicBezTo>
                <a:cubicBezTo>
                  <a:pt x="13238" y="26"/>
                  <a:pt x="11539" y="325"/>
                  <a:pt x="9907" y="939"/>
                </a:cubicBezTo>
                <a:cubicBezTo>
                  <a:pt x="5131" y="2719"/>
                  <a:pt x="1682" y="6916"/>
                  <a:pt x="834" y="11947"/>
                </a:cubicBezTo>
                <a:cubicBezTo>
                  <a:pt x="1" y="16978"/>
                  <a:pt x="1894" y="22080"/>
                  <a:pt x="5823" y="25316"/>
                </a:cubicBezTo>
                <a:cubicBezTo>
                  <a:pt x="8430" y="27465"/>
                  <a:pt x="11655" y="28589"/>
                  <a:pt x="14921" y="28589"/>
                </a:cubicBezTo>
                <a:cubicBezTo>
                  <a:pt x="16595" y="28589"/>
                  <a:pt x="18280" y="28294"/>
                  <a:pt x="19898" y="27690"/>
                </a:cubicBezTo>
                <a:cubicBezTo>
                  <a:pt x="23954" y="26631"/>
                  <a:pt x="27346" y="23550"/>
                  <a:pt x="31656" y="20964"/>
                </a:cubicBezTo>
                <a:cubicBezTo>
                  <a:pt x="33903" y="19607"/>
                  <a:pt x="36391" y="18406"/>
                  <a:pt x="39344" y="17685"/>
                </a:cubicBezTo>
                <a:cubicBezTo>
                  <a:pt x="41254" y="17218"/>
                  <a:pt x="43204" y="16978"/>
                  <a:pt x="45168" y="16978"/>
                </a:cubicBezTo>
                <a:cubicBezTo>
                  <a:pt x="45224" y="16978"/>
                  <a:pt x="45280" y="16978"/>
                  <a:pt x="45336" y="16978"/>
                </a:cubicBezTo>
                <a:cubicBezTo>
                  <a:pt x="46622" y="16978"/>
                  <a:pt x="48643" y="17091"/>
                  <a:pt x="51031" y="17275"/>
                </a:cubicBezTo>
                <a:cubicBezTo>
                  <a:pt x="52826" y="17402"/>
                  <a:pt x="54833" y="17586"/>
                  <a:pt x="56896" y="17784"/>
                </a:cubicBezTo>
                <a:cubicBezTo>
                  <a:pt x="58196" y="17897"/>
                  <a:pt x="59511" y="18038"/>
                  <a:pt x="60825" y="18165"/>
                </a:cubicBezTo>
                <a:cubicBezTo>
                  <a:pt x="62578" y="24391"/>
                  <a:pt x="68250" y="28572"/>
                  <a:pt x="74543" y="28572"/>
                </a:cubicBezTo>
                <a:cubicBezTo>
                  <a:pt x="75249" y="28572"/>
                  <a:pt x="75964" y="28520"/>
                  <a:pt x="76681" y="28411"/>
                </a:cubicBezTo>
                <a:cubicBezTo>
                  <a:pt x="83804" y="27351"/>
                  <a:pt x="89018" y="21147"/>
                  <a:pt x="88849" y="13954"/>
                </a:cubicBezTo>
                <a:cubicBezTo>
                  <a:pt x="88679" y="6761"/>
                  <a:pt x="83196" y="811"/>
                  <a:pt x="76031" y="76"/>
                </a:cubicBezTo>
                <a:cubicBezTo>
                  <a:pt x="75537" y="26"/>
                  <a:pt x="75046" y="1"/>
                  <a:pt x="7455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31"/>
          <p:cNvSpPr/>
          <p:nvPr/>
        </p:nvSpPr>
        <p:spPr>
          <a:xfrm rot="10800000" flipH="1">
            <a:off x="822575" y="3803925"/>
            <a:ext cx="1208700" cy="11955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31"/>
          <p:cNvSpPr/>
          <p:nvPr/>
        </p:nvSpPr>
        <p:spPr>
          <a:xfrm flipH="1">
            <a:off x="972411" y="3952125"/>
            <a:ext cx="909000" cy="899100"/>
          </a:xfrm>
          <a:prstGeom prst="ellipse">
            <a:avLst/>
          </a:prstGeom>
          <a:solidFill>
            <a:schemeClr val="accent4"/>
          </a:solidFill>
          <a:ln w="7620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4800">
                <a:solidFill>
                  <a:schemeClr val="lt1"/>
                </a:solidFill>
                <a:latin typeface="Teko Light"/>
                <a:ea typeface="Teko Light"/>
                <a:cs typeface="Teko Light"/>
                <a:sym typeface="Teko Light"/>
              </a:rPr>
              <a:t>03</a:t>
            </a:r>
            <a:endParaRPr/>
          </a:p>
        </p:txBody>
      </p:sp>
      <p:pic>
        <p:nvPicPr>
          <p:cNvPr id="274" name="Google Shape;274;p31"/>
          <p:cNvPicPr preferRelativeResize="0"/>
          <p:nvPr/>
        </p:nvPicPr>
        <p:blipFill>
          <a:blip r:embed="rId4">
            <a:alphaModFix/>
          </a:blip>
          <a:stretch>
            <a:fillRect/>
          </a:stretch>
        </p:blipFill>
        <p:spPr>
          <a:xfrm>
            <a:off x="3407575" y="1809275"/>
            <a:ext cx="5736425" cy="20516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78"/>
        <p:cNvGrpSpPr/>
        <p:nvPr/>
      </p:nvGrpSpPr>
      <p:grpSpPr>
        <a:xfrm>
          <a:off x="0" y="0"/>
          <a:ext cx="0" cy="0"/>
          <a:chOff x="0" y="0"/>
          <a:chExt cx="0" cy="0"/>
        </a:xfrm>
      </p:grpSpPr>
      <p:sp>
        <p:nvSpPr>
          <p:cNvPr id="279" name="Google Shape;279;p32"/>
          <p:cNvSpPr txBox="1">
            <a:spLocks noGrp="1"/>
          </p:cNvSpPr>
          <p:nvPr>
            <p:ph type="ctrTitle"/>
          </p:nvPr>
        </p:nvSpPr>
        <p:spPr>
          <a:xfrm>
            <a:off x="619650" y="2247705"/>
            <a:ext cx="2559900" cy="7575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RRM2B </a:t>
            </a:r>
            <a:endParaRPr/>
          </a:p>
        </p:txBody>
      </p:sp>
      <p:sp>
        <p:nvSpPr>
          <p:cNvPr id="280" name="Google Shape;280;p32"/>
          <p:cNvSpPr txBox="1">
            <a:spLocks noGrp="1"/>
          </p:cNvSpPr>
          <p:nvPr>
            <p:ph type="title" idx="2"/>
          </p:nvPr>
        </p:nvSpPr>
        <p:spPr>
          <a:xfrm>
            <a:off x="4145650" y="2884438"/>
            <a:ext cx="2240700" cy="577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33"/>
          <p:cNvSpPr txBox="1">
            <a:spLocks noGrp="1"/>
          </p:cNvSpPr>
          <p:nvPr>
            <p:ph type="subTitle" idx="1"/>
          </p:nvPr>
        </p:nvSpPr>
        <p:spPr>
          <a:xfrm flipH="1">
            <a:off x="546575" y="1319275"/>
            <a:ext cx="8050800" cy="3079800"/>
          </a:xfrm>
          <a:prstGeom prst="rect">
            <a:avLst/>
          </a:prstGeom>
        </p:spPr>
        <p:txBody>
          <a:bodyPr spcFirstLastPara="1" wrap="square" lIns="91425" tIns="91425" rIns="91425" bIns="91425" anchor="ctr" anchorCtr="0">
            <a:noAutofit/>
          </a:bodyPr>
          <a:lstStyle/>
          <a:p>
            <a:pPr marL="457200" lvl="0" indent="-342900" algn="l" rtl="0">
              <a:spcBef>
                <a:spcPts val="0"/>
              </a:spcBef>
              <a:spcAft>
                <a:spcPts val="0"/>
              </a:spcAft>
              <a:buSzPts val="1800"/>
              <a:buFont typeface="Arial"/>
              <a:buChar char="●"/>
            </a:pPr>
            <a:r>
              <a:rPr lang="en" sz="1800">
                <a:latin typeface="Arial"/>
                <a:ea typeface="Arial"/>
                <a:cs typeface="Arial"/>
                <a:sym typeface="Arial"/>
              </a:rPr>
              <a:t>p53R2 attached to protein called R1 to form RNR</a:t>
            </a:r>
            <a:endParaRPr sz="1800">
              <a:latin typeface="Arial"/>
              <a:ea typeface="Arial"/>
              <a:cs typeface="Arial"/>
              <a:sym typeface="Arial"/>
            </a:endParaRPr>
          </a:p>
          <a:p>
            <a:pPr marL="457200" lvl="0" indent="-342900" algn="l" rtl="0">
              <a:spcBef>
                <a:spcPts val="0"/>
              </a:spcBef>
              <a:spcAft>
                <a:spcPts val="0"/>
              </a:spcAft>
              <a:buSzPts val="1800"/>
              <a:buFont typeface="Arial"/>
              <a:buChar char="●"/>
            </a:pPr>
            <a:r>
              <a:rPr lang="en" sz="1800">
                <a:latin typeface="Arial"/>
                <a:ea typeface="Arial"/>
                <a:cs typeface="Arial"/>
                <a:sym typeface="Arial"/>
              </a:rPr>
              <a:t>Related MDS</a:t>
            </a:r>
            <a:endParaRPr sz="1800">
              <a:latin typeface="Arial"/>
              <a:ea typeface="Arial"/>
              <a:cs typeface="Arial"/>
              <a:sym typeface="Arial"/>
            </a:endParaRPr>
          </a:p>
          <a:p>
            <a:pPr marL="914400" lvl="1" indent="-342900" algn="l" rtl="0">
              <a:lnSpc>
                <a:spcPct val="115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encephalomyopathic form with renal tubulopathy (RRM2B - MDS)</a:t>
            </a:r>
            <a:endParaRPr sz="1800">
              <a:solidFill>
                <a:srgbClr val="000000"/>
              </a:solidFill>
              <a:latin typeface="Arial"/>
              <a:ea typeface="Arial"/>
              <a:cs typeface="Arial"/>
              <a:sym typeface="Arial"/>
            </a:endParaRPr>
          </a:p>
          <a:p>
            <a:pPr marL="1371600" lvl="2" indent="-342900" algn="l" rtl="0">
              <a:lnSpc>
                <a:spcPct val="115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begins in infancy</a:t>
            </a:r>
            <a:endParaRPr sz="1800">
              <a:solidFill>
                <a:srgbClr val="000000"/>
              </a:solidFill>
              <a:latin typeface="Arial"/>
              <a:ea typeface="Arial"/>
              <a:cs typeface="Arial"/>
              <a:sym typeface="Arial"/>
            </a:endParaRPr>
          </a:p>
          <a:p>
            <a:pPr marL="1371600" lvl="2" indent="-342900" algn="l" rtl="0">
              <a:lnSpc>
                <a:spcPct val="115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affect multiple body systems</a:t>
            </a:r>
            <a:endParaRPr sz="1800">
              <a:solidFill>
                <a:srgbClr val="000000"/>
              </a:solidFill>
              <a:latin typeface="Arial"/>
              <a:ea typeface="Arial"/>
              <a:cs typeface="Arial"/>
              <a:sym typeface="Arial"/>
            </a:endParaRPr>
          </a:p>
          <a:p>
            <a:pPr marL="1371600" lvl="2" indent="-342900" algn="l" rtl="0">
              <a:lnSpc>
                <a:spcPct val="115000"/>
              </a:lnSpc>
              <a:spcBef>
                <a:spcPts val="0"/>
              </a:spcBef>
              <a:spcAft>
                <a:spcPts val="0"/>
              </a:spcAft>
              <a:buClr>
                <a:srgbClr val="000000"/>
              </a:buClr>
              <a:buSzPts val="1800"/>
              <a:buFont typeface="Arial"/>
              <a:buChar char="■"/>
            </a:pPr>
            <a:r>
              <a:rPr lang="en" sz="1800">
                <a:solidFill>
                  <a:srgbClr val="000000"/>
                </a:solidFill>
                <a:latin typeface="Arial"/>
                <a:ea typeface="Arial"/>
                <a:cs typeface="Arial"/>
                <a:sym typeface="Arial"/>
              </a:rPr>
              <a:t>associated with brain dysfunction combined with muscle weakness</a:t>
            </a:r>
            <a:endParaRPr sz="1800">
              <a:latin typeface="Arial"/>
              <a:ea typeface="Arial"/>
              <a:cs typeface="Arial"/>
              <a:sym typeface="Arial"/>
            </a:endParaRPr>
          </a:p>
        </p:txBody>
      </p:sp>
      <p:sp>
        <p:nvSpPr>
          <p:cNvPr id="286" name="Google Shape;286;p33"/>
          <p:cNvSpPr txBox="1">
            <a:spLocks noGrp="1"/>
          </p:cNvSpPr>
          <p:nvPr>
            <p:ph type="title"/>
          </p:nvPr>
        </p:nvSpPr>
        <p:spPr>
          <a:xfrm>
            <a:off x="2421000" y="283608"/>
            <a:ext cx="4302000" cy="630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RRM2B </a:t>
            </a:r>
            <a:endParaRPr/>
          </a:p>
        </p:txBody>
      </p:sp>
    </p:spTree>
  </p:cSld>
  <p:clrMapOvr>
    <a:masterClrMapping/>
  </p:clrMapOvr>
</p:sld>
</file>

<file path=ppt/theme/theme1.xml><?xml version="1.0" encoding="utf-8"?>
<a:theme xmlns:a="http://schemas.openxmlformats.org/drawingml/2006/main" name="Science Fair Newsletter by Slidesgo">
  <a:themeElements>
    <a:clrScheme name="Simple Light">
      <a:dk1>
        <a:srgbClr val="383536"/>
      </a:dk1>
      <a:lt1>
        <a:srgbClr val="FFFFFF"/>
      </a:lt1>
      <a:dk2>
        <a:srgbClr val="595959"/>
      </a:dk2>
      <a:lt2>
        <a:srgbClr val="E6F0EF"/>
      </a:lt2>
      <a:accent1>
        <a:srgbClr val="D49421"/>
      </a:accent1>
      <a:accent2>
        <a:srgbClr val="C3CCA2"/>
      </a:accent2>
      <a:accent3>
        <a:srgbClr val="88AFA6"/>
      </a:accent3>
      <a:accent4>
        <a:srgbClr val="627E8D"/>
      </a:accent4>
      <a:accent5>
        <a:srgbClr val="BDBCBD"/>
      </a:accent5>
      <a:accent6>
        <a:srgbClr val="6E4D11"/>
      </a:accent6>
      <a:hlink>
        <a:srgbClr val="3835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779</Words>
  <Application>Microsoft Office PowerPoint</Application>
  <PresentationFormat>On-screen Show (16:9)</PresentationFormat>
  <Paragraphs>120</Paragraphs>
  <Slides>17</Slides>
  <Notes>17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17</vt:i4>
      </vt:variant>
    </vt:vector>
  </HeadingPairs>
  <TitlesOfParts>
    <vt:vector size="29" baseType="lpstr">
      <vt:lpstr>Arial</vt:lpstr>
      <vt:lpstr>Hind Vadodara Light</vt:lpstr>
      <vt:lpstr>Hind Vadodara Medium</vt:lpstr>
      <vt:lpstr>Teko Light</vt:lpstr>
      <vt:lpstr>Raleway</vt:lpstr>
      <vt:lpstr>Fira Sans Extra Condensed Medium</vt:lpstr>
      <vt:lpstr>Roboto Condensed Light</vt:lpstr>
      <vt:lpstr>Times New Roman</vt:lpstr>
      <vt:lpstr>Nunito Light</vt:lpstr>
      <vt:lpstr>Courier New</vt:lpstr>
      <vt:lpstr>Courier</vt:lpstr>
      <vt:lpstr>Science Fair Newsletter by Slidesgo</vt:lpstr>
      <vt:lpstr>SACF Final Presentation</vt:lpstr>
      <vt:lpstr>TABLE OF CONTENTS</vt:lpstr>
      <vt:lpstr>01</vt:lpstr>
      <vt:lpstr>Mitochondrial depletion disorder (MDD)</vt:lpstr>
      <vt:lpstr>Mitochondrial Depletion Syndrome (MDS)</vt:lpstr>
      <vt:lpstr>Ribonucleotide reductase (RNR)</vt:lpstr>
      <vt:lpstr>RNR</vt:lpstr>
      <vt:lpstr>RRM2B </vt:lpstr>
      <vt:lpstr>RRM2B </vt:lpstr>
      <vt:lpstr>RRM2B continue</vt:lpstr>
      <vt:lpstr>DATABASE</vt:lpstr>
      <vt:lpstr>5 DATABASE</vt:lpstr>
      <vt:lpstr>DATA ANALYSIS  &amp; ORGANIZE</vt:lpstr>
      <vt:lpstr>Conditions</vt:lpstr>
      <vt:lpstr>Variant Type</vt:lpstr>
      <vt:lpstr>Map the mutations</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SACF Final Presentation</dc:title>
  <dc:creator>George Chiu</dc:creator>
  <cp:lastModifiedBy>George Chiu</cp:lastModifiedBy>
  <cp:revision>1</cp:revision>
  <dcterms:modified xsi:type="dcterms:W3CDTF">2022-08-19T18:52:59Z</dcterms:modified>
</cp:coreProperties>
</file>